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4" r:id="rId1"/>
  </p:sldMasterIdLst>
  <p:notesMasterIdLst>
    <p:notesMasterId r:id="rId3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7" r:id="rId30"/>
    <p:sldId id="289" r:id="rId31"/>
    <p:sldId id="288" r:id="rId32"/>
    <p:sldId id="284" r:id="rId33"/>
    <p:sldId id="285" r:id="rId34"/>
    <p:sldId id="286" r:id="rId35"/>
  </p:sldIdLst>
  <p:sldSz cx="9144000" cy="6858000" type="screen4x3"/>
  <p:notesSz cx="6858000" cy="9144000"/>
  <p:embeddedFontLst>
    <p:embeddedFont>
      <p:font typeface="Aclonica" panose="020B0604020202020204" charset="0"/>
      <p:regular r:id="rId37"/>
    </p:embeddedFont>
    <p:embeddedFont>
      <p:font typeface="Bangers" panose="020B0604020202020204" charset="0"/>
      <p:regular r:id="rId38"/>
    </p:embeddedFont>
    <p:embeddedFont>
      <p:font typeface="Gulimche" panose="020B0609000101010101" pitchFamily="49" charset="-127"/>
      <p:regular r:id="rId39"/>
    </p:embeddedFont>
    <p:embeddedFont>
      <p:font typeface="Kaushan Script" panose="020B0604020202020204" charset="0"/>
      <p:regular r:id="rId40"/>
    </p:embeddedFont>
    <p:embeddedFont>
      <p:font typeface="Lemonada" panose="020B0604020202020204" charset="-78"/>
      <p:regular r:id="rId41"/>
      <p:bold r:id="rId42"/>
    </p:embeddedFont>
    <p:embeddedFont>
      <p:font typeface="Lobster" panose="00000500000000000000" pitchFamily="2" charset="0"/>
      <p:regular r:id="rId43"/>
    </p:embeddedFont>
    <p:embeddedFont>
      <p:font typeface="Malgun Gothic" panose="020B0503020000020004" pitchFamily="34" charset="-127"/>
      <p:regular r:id="rId44"/>
      <p:bold r:id="rId45"/>
    </p:embeddedFont>
    <p:embeddedFont>
      <p:font typeface="Pacifico" panose="00000500000000000000" pitchFamily="2" charset="0"/>
      <p:regular r:id="rId46"/>
    </p:embeddedFont>
    <p:embeddedFont>
      <p:font typeface="Roboto" panose="02000000000000000000" pitchFamily="2" charset="0"/>
      <p:regular r:id="rId47"/>
      <p:bold r:id="rId48"/>
      <p:italic r:id="rId49"/>
      <p:boldItalic r:id="rId5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219" autoAdjust="0"/>
    <p:restoredTop sz="94773" autoAdjust="0"/>
  </p:normalViewPr>
  <p:slideViewPr>
    <p:cSldViewPr snapToGrid="0">
      <p:cViewPr varScale="1">
        <p:scale>
          <a:sx n="78" d="100"/>
          <a:sy n="78" d="100"/>
        </p:scale>
        <p:origin x="1382" y="72"/>
      </p:cViewPr>
      <p:guideLst>
        <p:guide orient="horz" pos="2160"/>
        <p:guide pos="2880"/>
      </p:guideLst>
    </p:cSldViewPr>
  </p:slideViewPr>
  <p:outlineViewPr>
    <p:cViewPr>
      <p:scale>
        <a:sx n="33" d="100"/>
        <a:sy n="33" d="100"/>
      </p:scale>
      <p:origin x="0" y="-3365"/>
    </p:cViewPr>
  </p:outlineViewPr>
  <p:notesTextViewPr>
    <p:cViewPr>
      <p:scale>
        <a:sx n="400" d="100"/>
        <a:sy n="400" d="100"/>
      </p:scale>
      <p:origin x="0" y="0"/>
    </p:cViewPr>
  </p:notesTextViewPr>
  <p:sorterViewPr>
    <p:cViewPr>
      <p:scale>
        <a:sx n="100" d="100"/>
        <a:sy n="100" d="100"/>
      </p:scale>
      <p:origin x="0" y="0"/>
    </p:cViewPr>
  </p:sorterViewPr>
  <p:notesViewPr>
    <p:cSldViewPr snapToGrid="0">
      <p:cViewPr varScale="1">
        <p:scale>
          <a:sx n="100" d="100"/>
          <a:sy n="100" d="100"/>
        </p:scale>
        <p:origin x="0" y="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3.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6.fntdata"/><Relationship Id="rId47" Type="http://schemas.openxmlformats.org/officeDocument/2006/relationships/font" Target="fonts/font11.fntdata"/><Relationship Id="rId50" Type="http://schemas.openxmlformats.org/officeDocument/2006/relationships/font" Target="fonts/font14.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1.fntdata"/><Relationship Id="rId40" Type="http://schemas.openxmlformats.org/officeDocument/2006/relationships/font" Target="fonts/font4.fntdata"/><Relationship Id="rId45" Type="http://schemas.openxmlformats.org/officeDocument/2006/relationships/font" Target="fonts/font9.fntdata"/><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8.fntdata"/><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7.fntdata"/><Relationship Id="rId48" Type="http://schemas.openxmlformats.org/officeDocument/2006/relationships/font" Target="fonts/font12.fntdata"/><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2.fntdata"/><Relationship Id="rId46" Type="http://schemas.openxmlformats.org/officeDocument/2006/relationships/font" Target="fonts/font10.fntdata"/><Relationship Id="rId20" Type="http://schemas.openxmlformats.org/officeDocument/2006/relationships/slide" Target="slides/slide19.xml"/><Relationship Id="rId41" Type="http://schemas.openxmlformats.org/officeDocument/2006/relationships/font" Target="fonts/font5.fntdata"/><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49" Type="http://schemas.openxmlformats.org/officeDocument/2006/relationships/font" Target="fonts/font1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1pPr>
            <a:lvl2pPr marR="0" lvl="1"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2pPr>
            <a:lvl3pPr marR="0" lvl="2"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3pPr>
            <a:lvl4pPr marR="0" lvl="3"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4pPr>
            <a:lvl5pPr marR="0" lvl="4"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5pPr>
            <a:lvl6pPr marR="0" lvl="5"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6pPr>
            <a:lvl7pPr marR="0" lvl="6"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7pPr>
            <a:lvl8pPr marR="0" lvl="7"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8pPr>
            <a:lvl9pPr marR="0" lvl="8"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1pPr>
            <a:lvl2pPr marR="0" lvl="1"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2pPr>
            <a:lvl3pPr marR="0" lvl="2"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3pPr>
            <a:lvl4pPr marR="0" lvl="3"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4pPr>
            <a:lvl5pPr marR="0" lvl="4"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5pPr>
            <a:lvl6pPr marR="0" lvl="5"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6pPr>
            <a:lvl7pPr marR="0" lvl="6"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7pPr>
            <a:lvl8pPr marR="0" lvl="7"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8pPr>
            <a:lvl9pPr marR="0" lvl="8"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9pPr>
          </a:lstStyle>
          <a:p>
            <a:endParaRPr/>
          </a:p>
        </p:txBody>
      </p:sp>
      <p:sp>
        <p:nvSpPr>
          <p:cNvPr id="5" name="Google Shape;5;n"/>
          <p:cNvSpPr>
            <a:spLocks noGrp="1" noRot="1" noChangeAspect="1"/>
          </p:cNvSpPr>
          <p:nvPr>
            <p:ph type="sldImg" idx="3"/>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1pPr>
            <a:lvl2pPr marL="914400" marR="0" lvl="1"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2pPr>
            <a:lvl3pPr marL="1371600" marR="0" lvl="2"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3pPr>
            <a:lvl4pPr marL="1828800" marR="0" lvl="3"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4pPr>
            <a:lvl5pPr marL="2286000" marR="0" lvl="4"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5pPr>
            <a:lvl6pPr marL="2743200" marR="0" lvl="5"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6pPr>
            <a:lvl7pPr marL="3200400" marR="0" lvl="6"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7pPr>
            <a:lvl8pPr marL="3657600" marR="0" lvl="7"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8pPr>
            <a:lvl9pPr marL="4114800" marR="0" lvl="8"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1pPr>
            <a:lvl2pPr marR="0" lvl="1"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2pPr>
            <a:lvl3pPr marR="0" lvl="2"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3pPr>
            <a:lvl4pPr marR="0" lvl="3"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4pPr>
            <a:lvl5pPr marR="0" lvl="4"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5pPr>
            <a:lvl6pPr marR="0" lvl="5"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6pPr>
            <a:lvl7pPr marR="0" lvl="6"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7pPr>
            <a:lvl8pPr marR="0" lvl="7"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8pPr>
            <a:lvl9pPr marR="0" lvl="8"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Malgun Gothic"/>
                <a:ea typeface="Malgun Gothic"/>
                <a:cs typeface="Malgun Gothic"/>
                <a:sym typeface="Malgun Gothic"/>
              </a:rPr>
              <a:t>‹#›</a:t>
            </a:fld>
            <a:endParaRPr sz="1200" b="0" i="0" u="none" strike="noStrike" cap="none">
              <a:solidFill>
                <a:schemeClr val="dk1"/>
              </a:solidFill>
              <a:latin typeface="Malgun Gothic"/>
              <a:ea typeface="Malgun Gothic"/>
              <a:cs typeface="Malgun Gothic"/>
              <a:sym typeface="Malgun Gothic"/>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Google Shape;52;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3" name="Google Shape;53;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4" name="Google Shape;54;p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258d9a47eef_0_11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258d9a47eef_0_11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4" name="Google Shape;144;g258d9a47eef_0_113: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258d9a47eef_0_12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258d9a47eef_0_12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2" name="Google Shape;152;g258d9a47eef_0_121: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258d9a47eef_0_17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258d9a47eef_0_17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0" name="Google Shape;160;g258d9a47eef_0_178: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258d9a47eef_0_16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258d9a47eef_0_16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8" name="Google Shape;168;g258d9a47eef_0_169: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258d9a47eef_0_18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258d9a47eef_0_18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6" name="Google Shape;176;g258d9a47eef_0_186: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258d9a47eef_0_16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g258d9a47eef_0_16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4" name="Google Shape;184;g258d9a47eef_0_162: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258d9a47eef_0_19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258d9a47eef_0_19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2" name="Google Shape;192;g258d9a47eef_0_194: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258d9a47eef_0_20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258d9a47eef_0_20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0" name="Google Shape;200;g258d9a47eef_0_202: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258d9a47eef_0_21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 name="Google Shape;206;g258d9a47eef_0_21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7" name="Google Shape;207;g258d9a47eef_0_211: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18</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258d9a47eef_0_23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258d9a47eef_0_23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6" name="Google Shape;226;g258d9a47eef_0_239: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1" name="Google Shape;61;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258d9a47eef_0_24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258d9a47eef_0_24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3" name="Google Shape;233;g258d9a47eef_0_247: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20</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258f18de162_0_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258f18de162_0_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9" name="Google Shape;249;g258f18de162_0_9: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21</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258f18de162_0_3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258f18de162_0_3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6" name="Google Shape;256;g258f18de162_0_34: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22</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258f18de162_0_4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 name="Google Shape;262;g258f18de162_0_4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3" name="Google Shape;263;g258f18de162_0_41: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23</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258f18de162_0_4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258f18de162_0_4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0" name="Google Shape;270;g258f18de162_0_47: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24</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258f18de162_0_5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 name="Google Shape;276;g258f18de162_0_5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7" name="Google Shape;277;g258f18de162_0_53: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25</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258f18de162_0_5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 name="Google Shape;283;g258f18de162_0_5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4" name="Google Shape;284;g258f18de162_0_59: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26</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258f18de162_0_6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258f18de162_0_6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1" name="Google Shape;291;g258f18de162_0_65: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27</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258f18de162_0_7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 name="Google Shape;297;g258f18de162_0_7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8" name="Google Shape;298;g258f18de162_0_76: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28</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258f18de162_0_7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 name="Google Shape;297;g258f18de162_0_7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8" name="Google Shape;298;g258f18de162_0_76: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29</a:t>
            </a:fld>
            <a:endParaRPr/>
          </a:p>
        </p:txBody>
      </p:sp>
    </p:spTree>
    <p:extLst>
      <p:ext uri="{BB962C8B-B14F-4D97-AF65-F5344CB8AC3E}">
        <p14:creationId xmlns:p14="http://schemas.microsoft.com/office/powerpoint/2010/main" val="38211895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0" name="Google Shape;90;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258f18de162_0_7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 name="Google Shape;297;g258f18de162_0_7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8" name="Google Shape;298;g258f18de162_0_76: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30</a:t>
            </a:fld>
            <a:endParaRPr/>
          </a:p>
        </p:txBody>
      </p:sp>
    </p:spTree>
    <p:extLst>
      <p:ext uri="{BB962C8B-B14F-4D97-AF65-F5344CB8AC3E}">
        <p14:creationId xmlns:p14="http://schemas.microsoft.com/office/powerpoint/2010/main" val="84434122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258f18de162_0_7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 name="Google Shape;297;g258f18de162_0_7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8" name="Google Shape;298;g258f18de162_0_76: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31</a:t>
            </a:fld>
            <a:endParaRPr/>
          </a:p>
        </p:txBody>
      </p:sp>
    </p:spTree>
    <p:extLst>
      <p:ext uri="{BB962C8B-B14F-4D97-AF65-F5344CB8AC3E}">
        <p14:creationId xmlns:p14="http://schemas.microsoft.com/office/powerpoint/2010/main" val="420252185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258f18de162_0_1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 name="Google Shape;304;g258f18de162_0_1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5" name="Google Shape;305;g258f18de162_0_16: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32</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258f18de162_0_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258f18de162_0_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2" name="Google Shape;312;g258f18de162_0_24: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33</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9" name="Google Shape;319;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258d9a47eef_0_3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258d9a47eef_0_3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7" name="Google Shape;97;g258d9a47eef_0_35: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258d9a47eef_0_6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258d9a47eef_0_6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 name="Google Shape;104;g258d9a47eef_0_64: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258d9a47eef_0_4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258d9a47eef_0_4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13" name="Google Shape;113;g258d9a47eef_0_41: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258d9a47eef_0_7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258d9a47eef_0_7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1" name="Google Shape;121;g258d9a47eef_0_78: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258d9a47eef_0_8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258d9a47eef_0_8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9" name="Google Shape;129;g258d9a47eef_0_86: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258d9a47eef_0_9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258d9a47eef_0_9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7" name="Google Shape;137;g258d9a47eef_0_98: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제목 슬라이드">
  <p:cSld name="제목 슬라이드">
    <p:spTree>
      <p:nvGrpSpPr>
        <p:cNvPr id="1" name="Shape 15"/>
        <p:cNvGrpSpPr/>
        <p:nvPr/>
      </p:nvGrpSpPr>
      <p:grpSpPr>
        <a:xfrm>
          <a:off x="0" y="0"/>
          <a:ext cx="0" cy="0"/>
          <a:chOff x="0" y="0"/>
          <a:chExt cx="0" cy="0"/>
        </a:xfrm>
      </p:grpSpPr>
      <p:pic>
        <p:nvPicPr>
          <p:cNvPr id="16" name="Google Shape;16;p2"/>
          <p:cNvPicPr preferRelativeResize="0"/>
          <p:nvPr/>
        </p:nvPicPr>
        <p:blipFill rotWithShape="1">
          <a:blip r:embed="rId2">
            <a:alphaModFix/>
          </a:blip>
          <a:srcRect/>
          <a:stretch/>
        </p:blipFill>
        <p:spPr>
          <a:xfrm>
            <a:off x="0" y="0"/>
            <a:ext cx="9144000" cy="6858000"/>
          </a:xfrm>
          <a:prstGeom prst="rect">
            <a:avLst/>
          </a:prstGeom>
          <a:noFill/>
          <a:ln>
            <a:noFill/>
          </a:ln>
        </p:spPr>
      </p:pic>
      <p:sp>
        <p:nvSpPr>
          <p:cNvPr id="17" name="Google Shape;17;p2"/>
          <p:cNvSpPr txBox="1">
            <a:spLocks noGrp="1"/>
          </p:cNvSpPr>
          <p:nvPr>
            <p:ph type="dt" idx="10"/>
          </p:nvPr>
        </p:nvSpPr>
        <p:spPr>
          <a:xfrm>
            <a:off x="457200" y="6429396"/>
            <a:ext cx="2133600" cy="292079"/>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 name="Google Shape;18;p2"/>
          <p:cNvSpPr txBox="1">
            <a:spLocks noGrp="1"/>
          </p:cNvSpPr>
          <p:nvPr>
            <p:ph type="ftr" idx="11"/>
          </p:nvPr>
        </p:nvSpPr>
        <p:spPr>
          <a:xfrm>
            <a:off x="3124200" y="6429396"/>
            <a:ext cx="2895600" cy="292079"/>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2"/>
          <p:cNvSpPr txBox="1">
            <a:spLocks noGrp="1"/>
          </p:cNvSpPr>
          <p:nvPr>
            <p:ph type="sldNum" idx="12"/>
          </p:nvPr>
        </p:nvSpPr>
        <p:spPr>
          <a:xfrm>
            <a:off x="6553200" y="6429396"/>
            <a:ext cx="2133600" cy="292079"/>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0" name="Google Shape;20;p2"/>
          <p:cNvSpPr txBox="1">
            <a:spLocks noGrp="1"/>
          </p:cNvSpPr>
          <p:nvPr>
            <p:ph type="ctrTitle"/>
          </p:nvPr>
        </p:nvSpPr>
        <p:spPr>
          <a:xfrm>
            <a:off x="3203848" y="1844824"/>
            <a:ext cx="5832648" cy="158533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chemeClr val="hlink"/>
              </a:buClr>
              <a:buSzPts val="5400"/>
              <a:buFont typeface="Gulimche"/>
              <a:buNone/>
              <a:defRPr sz="5400" b="0">
                <a:solidFill>
                  <a:srgbClr val="FFC000"/>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transition>
    <p:circl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빈 화면" type="blank">
  <p:cSld name="BLANK">
    <p:bg>
      <p:bgPr>
        <a:solidFill>
          <a:schemeClr val="lt1"/>
        </a:solidFill>
        <a:effectLst/>
      </p:bgPr>
    </p:bg>
    <p:spTree>
      <p:nvGrpSpPr>
        <p:cNvPr id="1" name="Shape 21"/>
        <p:cNvGrpSpPr/>
        <p:nvPr/>
      </p:nvGrpSpPr>
      <p:grpSpPr>
        <a:xfrm>
          <a:off x="0" y="0"/>
          <a:ext cx="0" cy="0"/>
          <a:chOff x="0" y="0"/>
          <a:chExt cx="0" cy="0"/>
        </a:xfrm>
      </p:grpSpPr>
      <p:pic>
        <p:nvPicPr>
          <p:cNvPr id="22" name="Google Shape;22;p3"/>
          <p:cNvPicPr preferRelativeResize="0"/>
          <p:nvPr/>
        </p:nvPicPr>
        <p:blipFill rotWithShape="1">
          <a:blip r:embed="rId2">
            <a:alphaModFix/>
          </a:blip>
          <a:srcRect/>
          <a:stretch/>
        </p:blipFill>
        <p:spPr>
          <a:xfrm>
            <a:off x="0" y="0"/>
            <a:ext cx="9144000" cy="6858000"/>
          </a:xfrm>
          <a:prstGeom prst="rect">
            <a:avLst/>
          </a:prstGeom>
          <a:noFill/>
          <a:ln>
            <a:noFill/>
          </a:ln>
        </p:spPr>
      </p:pic>
      <p:sp>
        <p:nvSpPr>
          <p:cNvPr id="23" name="Google Shape;23;p3"/>
          <p:cNvSpPr txBox="1">
            <a:spLocks noGrp="1"/>
          </p:cNvSpPr>
          <p:nvPr>
            <p:ph type="dt" idx="10"/>
          </p:nvPr>
        </p:nvSpPr>
        <p:spPr>
          <a:xfrm>
            <a:off x="457200" y="6429396"/>
            <a:ext cx="2133600" cy="292079"/>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 name="Google Shape;24;p3"/>
          <p:cNvSpPr txBox="1">
            <a:spLocks noGrp="1"/>
          </p:cNvSpPr>
          <p:nvPr>
            <p:ph type="ftr" idx="11"/>
          </p:nvPr>
        </p:nvSpPr>
        <p:spPr>
          <a:xfrm>
            <a:off x="3124200" y="6429396"/>
            <a:ext cx="2895600" cy="292079"/>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3"/>
          <p:cNvSpPr txBox="1">
            <a:spLocks noGrp="1"/>
          </p:cNvSpPr>
          <p:nvPr>
            <p:ph type="sldNum" idx="12"/>
          </p:nvPr>
        </p:nvSpPr>
        <p:spPr>
          <a:xfrm>
            <a:off x="6553200" y="6429396"/>
            <a:ext cx="2133600" cy="292079"/>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transition>
    <p:circl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구역 머리글">
  <p:cSld name="구역 머리글">
    <p:bg>
      <p:bgPr>
        <a:solidFill>
          <a:schemeClr val="lt1"/>
        </a:solidFill>
        <a:effectLst/>
      </p:bgPr>
    </p:bg>
    <p:spTree>
      <p:nvGrpSpPr>
        <p:cNvPr id="1" name="Shape 26"/>
        <p:cNvGrpSpPr/>
        <p:nvPr/>
      </p:nvGrpSpPr>
      <p:grpSpPr>
        <a:xfrm>
          <a:off x="0" y="0"/>
          <a:ext cx="0" cy="0"/>
          <a:chOff x="0" y="0"/>
          <a:chExt cx="0" cy="0"/>
        </a:xfrm>
      </p:grpSpPr>
      <p:pic>
        <p:nvPicPr>
          <p:cNvPr id="27" name="Google Shape;27;p4"/>
          <p:cNvPicPr preferRelativeResize="0"/>
          <p:nvPr/>
        </p:nvPicPr>
        <p:blipFill rotWithShape="1">
          <a:blip r:embed="rId2">
            <a:alphaModFix/>
          </a:blip>
          <a:srcRect/>
          <a:stretch/>
        </p:blipFill>
        <p:spPr>
          <a:xfrm>
            <a:off x="0" y="0"/>
            <a:ext cx="9144000" cy="6858000"/>
          </a:xfrm>
          <a:prstGeom prst="rect">
            <a:avLst/>
          </a:prstGeom>
          <a:noFill/>
          <a:ln>
            <a:noFill/>
          </a:ln>
        </p:spPr>
      </p:pic>
      <p:sp>
        <p:nvSpPr>
          <p:cNvPr id="28" name="Google Shape;28;p4"/>
          <p:cNvSpPr txBox="1">
            <a:spLocks noGrp="1"/>
          </p:cNvSpPr>
          <p:nvPr>
            <p:ph type="dt" idx="10"/>
          </p:nvPr>
        </p:nvSpPr>
        <p:spPr>
          <a:xfrm>
            <a:off x="457200" y="6429396"/>
            <a:ext cx="2133600" cy="292079"/>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4"/>
          <p:cNvSpPr txBox="1">
            <a:spLocks noGrp="1"/>
          </p:cNvSpPr>
          <p:nvPr>
            <p:ph type="ftr" idx="11"/>
          </p:nvPr>
        </p:nvSpPr>
        <p:spPr>
          <a:xfrm>
            <a:off x="3124200" y="6429396"/>
            <a:ext cx="2895600" cy="292079"/>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4"/>
          <p:cNvSpPr txBox="1">
            <a:spLocks noGrp="1"/>
          </p:cNvSpPr>
          <p:nvPr>
            <p:ph type="sldNum" idx="12"/>
          </p:nvPr>
        </p:nvSpPr>
        <p:spPr>
          <a:xfrm>
            <a:off x="6553200" y="6429396"/>
            <a:ext cx="2133600" cy="292079"/>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transition>
    <p:circl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사용자 지정 레이아웃">
  <p:cSld name="사용자 지정 레이아웃">
    <p:bg>
      <p:bgPr>
        <a:solidFill>
          <a:schemeClr val="lt1"/>
        </a:solidFill>
        <a:effectLst/>
      </p:bgPr>
    </p:bg>
    <p:spTree>
      <p:nvGrpSpPr>
        <p:cNvPr id="1" name="Shape 31"/>
        <p:cNvGrpSpPr/>
        <p:nvPr/>
      </p:nvGrpSpPr>
      <p:grpSpPr>
        <a:xfrm>
          <a:off x="0" y="0"/>
          <a:ext cx="0" cy="0"/>
          <a:chOff x="0" y="0"/>
          <a:chExt cx="0" cy="0"/>
        </a:xfrm>
      </p:grpSpPr>
      <p:pic>
        <p:nvPicPr>
          <p:cNvPr id="32" name="Google Shape;32;p5"/>
          <p:cNvPicPr preferRelativeResize="0"/>
          <p:nvPr/>
        </p:nvPicPr>
        <p:blipFill rotWithShape="1">
          <a:blip r:embed="rId2">
            <a:alphaModFix/>
          </a:blip>
          <a:srcRect/>
          <a:stretch/>
        </p:blipFill>
        <p:spPr>
          <a:xfrm>
            <a:off x="0" y="0"/>
            <a:ext cx="9144000" cy="6858000"/>
          </a:xfrm>
          <a:prstGeom prst="rect">
            <a:avLst/>
          </a:prstGeom>
          <a:noFill/>
          <a:ln>
            <a:noFill/>
          </a:ln>
        </p:spPr>
      </p:pic>
      <p:sp>
        <p:nvSpPr>
          <p:cNvPr id="33" name="Google Shape;33;p5"/>
          <p:cNvSpPr txBox="1">
            <a:spLocks noGrp="1"/>
          </p:cNvSpPr>
          <p:nvPr>
            <p:ph type="title"/>
          </p:nvPr>
        </p:nvSpPr>
        <p:spPr>
          <a:xfrm>
            <a:off x="1619672" y="44624"/>
            <a:ext cx="6437060" cy="796908"/>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rgbClr val="7F7F7F"/>
              </a:buClr>
              <a:buSzPts val="2500"/>
              <a:buFont typeface="Calibri"/>
              <a:buNone/>
              <a:defRPr sz="2500" b="1">
                <a:solidFill>
                  <a:srgbClr val="7F7F7F"/>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4" name="Google Shape;34;p5"/>
          <p:cNvSpPr txBox="1">
            <a:spLocks noGrp="1"/>
          </p:cNvSpPr>
          <p:nvPr>
            <p:ph type="dt" idx="10"/>
          </p:nvPr>
        </p:nvSpPr>
        <p:spPr>
          <a:xfrm>
            <a:off x="457200" y="6429396"/>
            <a:ext cx="2133600" cy="292079"/>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atin typeface="Calibri"/>
                <a:ea typeface="Calibri"/>
                <a:cs typeface="Calibri"/>
                <a:sym typeface="Calibri"/>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5"/>
          <p:cNvSpPr txBox="1">
            <a:spLocks noGrp="1"/>
          </p:cNvSpPr>
          <p:nvPr>
            <p:ph type="ftr" idx="11"/>
          </p:nvPr>
        </p:nvSpPr>
        <p:spPr>
          <a:xfrm>
            <a:off x="3124200" y="6429396"/>
            <a:ext cx="2895600" cy="292079"/>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atin typeface="Calibri"/>
                <a:ea typeface="Calibri"/>
                <a:cs typeface="Calibri"/>
                <a:sym typeface="Calibri"/>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 name="Google Shape;36;p5"/>
          <p:cNvSpPr txBox="1">
            <a:spLocks noGrp="1"/>
          </p:cNvSpPr>
          <p:nvPr>
            <p:ph type="sldNum" idx="12"/>
          </p:nvPr>
        </p:nvSpPr>
        <p:spPr>
          <a:xfrm>
            <a:off x="6553200" y="6429396"/>
            <a:ext cx="2133600" cy="292079"/>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a:solidFill>
                  <a:srgbClr val="888888"/>
                </a:solidFill>
                <a:latin typeface="Calibri"/>
                <a:ea typeface="Calibri"/>
                <a:cs typeface="Calibri"/>
                <a:sym typeface="Calibri"/>
              </a:defRPr>
            </a:lvl1pPr>
            <a:lvl2pPr marL="0" lvl="1" indent="0" algn="r">
              <a:spcBef>
                <a:spcPts val="0"/>
              </a:spcBef>
              <a:buNone/>
              <a:defRPr sz="1200">
                <a:solidFill>
                  <a:srgbClr val="888888"/>
                </a:solidFill>
                <a:latin typeface="Calibri"/>
                <a:ea typeface="Calibri"/>
                <a:cs typeface="Calibri"/>
                <a:sym typeface="Calibri"/>
              </a:defRPr>
            </a:lvl2pPr>
            <a:lvl3pPr marL="0" lvl="2" indent="0" algn="r">
              <a:spcBef>
                <a:spcPts val="0"/>
              </a:spcBef>
              <a:buNone/>
              <a:defRPr sz="1200">
                <a:solidFill>
                  <a:srgbClr val="888888"/>
                </a:solidFill>
                <a:latin typeface="Calibri"/>
                <a:ea typeface="Calibri"/>
                <a:cs typeface="Calibri"/>
                <a:sym typeface="Calibri"/>
              </a:defRPr>
            </a:lvl3pPr>
            <a:lvl4pPr marL="0" lvl="3" indent="0" algn="r">
              <a:spcBef>
                <a:spcPts val="0"/>
              </a:spcBef>
              <a:buNone/>
              <a:defRPr sz="1200">
                <a:solidFill>
                  <a:srgbClr val="888888"/>
                </a:solidFill>
                <a:latin typeface="Calibri"/>
                <a:ea typeface="Calibri"/>
                <a:cs typeface="Calibri"/>
                <a:sym typeface="Calibri"/>
              </a:defRPr>
            </a:lvl4pPr>
            <a:lvl5pPr marL="0" lvl="4" indent="0" algn="r">
              <a:spcBef>
                <a:spcPts val="0"/>
              </a:spcBef>
              <a:buNone/>
              <a:defRPr sz="1200">
                <a:solidFill>
                  <a:srgbClr val="888888"/>
                </a:solidFill>
                <a:latin typeface="Calibri"/>
                <a:ea typeface="Calibri"/>
                <a:cs typeface="Calibri"/>
                <a:sym typeface="Calibri"/>
              </a:defRPr>
            </a:lvl5pPr>
            <a:lvl6pPr marL="0" lvl="5" indent="0" algn="r">
              <a:spcBef>
                <a:spcPts val="0"/>
              </a:spcBef>
              <a:buNone/>
              <a:defRPr sz="1200">
                <a:solidFill>
                  <a:srgbClr val="888888"/>
                </a:solidFill>
                <a:latin typeface="Calibri"/>
                <a:ea typeface="Calibri"/>
                <a:cs typeface="Calibri"/>
                <a:sym typeface="Calibri"/>
              </a:defRPr>
            </a:lvl6pPr>
            <a:lvl7pPr marL="0" lvl="6" indent="0" algn="r">
              <a:spcBef>
                <a:spcPts val="0"/>
              </a:spcBef>
              <a:buNone/>
              <a:defRPr sz="1200">
                <a:solidFill>
                  <a:srgbClr val="888888"/>
                </a:solidFill>
                <a:latin typeface="Calibri"/>
                <a:ea typeface="Calibri"/>
                <a:cs typeface="Calibri"/>
                <a:sym typeface="Calibri"/>
              </a:defRPr>
            </a:lvl7pPr>
            <a:lvl8pPr marL="0" lvl="7" indent="0" algn="r">
              <a:spcBef>
                <a:spcPts val="0"/>
              </a:spcBef>
              <a:buNone/>
              <a:defRPr sz="1200">
                <a:solidFill>
                  <a:srgbClr val="888888"/>
                </a:solidFill>
                <a:latin typeface="Calibri"/>
                <a:ea typeface="Calibri"/>
                <a:cs typeface="Calibri"/>
                <a:sym typeface="Calibri"/>
              </a:defRPr>
            </a:lvl8pPr>
            <a:lvl9pPr marL="0" lvl="8" indent="0" algn="r">
              <a:spcBef>
                <a:spcPts val="0"/>
              </a:spcBef>
              <a:buNone/>
              <a:defRPr sz="12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37" name="Google Shape;37;p5"/>
          <p:cNvSpPr txBox="1">
            <a:spLocks noGrp="1"/>
          </p:cNvSpPr>
          <p:nvPr>
            <p:ph type="body" idx="1"/>
          </p:nvPr>
        </p:nvSpPr>
        <p:spPr>
          <a:xfrm>
            <a:off x="395536" y="1268760"/>
            <a:ext cx="8402525" cy="4881686"/>
          </a:xfrm>
          <a:prstGeom prst="rect">
            <a:avLst/>
          </a:prstGeom>
          <a:noFill/>
          <a:ln>
            <a:noFill/>
          </a:ln>
        </p:spPr>
        <p:txBody>
          <a:bodyPr spcFirstLastPara="1" wrap="square" lIns="91425" tIns="45700" rIns="91425" bIns="45700" anchor="t" anchorCtr="0">
            <a:normAutofit/>
          </a:bodyPr>
          <a:lstStyle>
            <a:lvl1pPr marL="457200" lvl="0" indent="-228600" algn="l">
              <a:spcBef>
                <a:spcPts val="320"/>
              </a:spcBef>
              <a:spcAft>
                <a:spcPts val="0"/>
              </a:spcAft>
              <a:buClr>
                <a:srgbClr val="595959"/>
              </a:buClr>
              <a:buSzPts val="1600"/>
              <a:buNone/>
              <a:defRPr sz="1600" i="1">
                <a:solidFill>
                  <a:srgbClr val="595959"/>
                </a:solidFill>
                <a:latin typeface="Calibri"/>
                <a:ea typeface="Calibri"/>
                <a:cs typeface="Calibri"/>
                <a:sym typeface="Calibri"/>
              </a:defRPr>
            </a:lvl1pPr>
            <a:lvl2pPr marL="914400" lvl="1" indent="-228600" algn="l">
              <a:spcBef>
                <a:spcPts val="320"/>
              </a:spcBef>
              <a:spcAft>
                <a:spcPts val="0"/>
              </a:spcAft>
              <a:buClr>
                <a:srgbClr val="595959"/>
              </a:buClr>
              <a:buSzPts val="1600"/>
              <a:buNone/>
              <a:defRPr sz="1600" i="1">
                <a:solidFill>
                  <a:srgbClr val="595959"/>
                </a:solidFill>
                <a:latin typeface="Calibri"/>
                <a:ea typeface="Calibri"/>
                <a:cs typeface="Calibri"/>
                <a:sym typeface="Calibri"/>
              </a:defRPr>
            </a:lvl2pPr>
            <a:lvl3pPr marL="1371600" lvl="2" indent="-228600" algn="l">
              <a:spcBef>
                <a:spcPts val="320"/>
              </a:spcBef>
              <a:spcAft>
                <a:spcPts val="0"/>
              </a:spcAft>
              <a:buClr>
                <a:srgbClr val="595959"/>
              </a:buClr>
              <a:buSzPts val="1600"/>
              <a:buNone/>
              <a:defRPr sz="1600" i="1">
                <a:solidFill>
                  <a:srgbClr val="595959"/>
                </a:solidFill>
                <a:latin typeface="Calibri"/>
                <a:ea typeface="Calibri"/>
                <a:cs typeface="Calibri"/>
                <a:sym typeface="Calibri"/>
              </a:defRPr>
            </a:lvl3pPr>
            <a:lvl4pPr marL="1828800" lvl="3" indent="-228600" algn="l">
              <a:spcBef>
                <a:spcPts val="320"/>
              </a:spcBef>
              <a:spcAft>
                <a:spcPts val="0"/>
              </a:spcAft>
              <a:buClr>
                <a:srgbClr val="595959"/>
              </a:buClr>
              <a:buSzPts val="1600"/>
              <a:buNone/>
              <a:defRPr sz="1600" i="1">
                <a:solidFill>
                  <a:srgbClr val="595959"/>
                </a:solidFill>
                <a:latin typeface="Calibri"/>
                <a:ea typeface="Calibri"/>
                <a:cs typeface="Calibri"/>
                <a:sym typeface="Calibri"/>
              </a:defRPr>
            </a:lvl4pPr>
            <a:lvl5pPr marL="2286000" lvl="4" indent="-228600" algn="l">
              <a:spcBef>
                <a:spcPts val="320"/>
              </a:spcBef>
              <a:spcAft>
                <a:spcPts val="0"/>
              </a:spcAft>
              <a:buClr>
                <a:srgbClr val="595959"/>
              </a:buClr>
              <a:buSzPts val="1600"/>
              <a:buNone/>
              <a:defRPr sz="1600" i="1">
                <a:solidFill>
                  <a:srgbClr val="595959"/>
                </a:solidFill>
                <a:latin typeface="Calibri"/>
                <a:ea typeface="Calibri"/>
                <a:cs typeface="Calibri"/>
                <a:sym typeface="Calibri"/>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transition>
    <p:circl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제목 및 내용">
  <p:cSld name="제목 및 내용">
    <p:bg>
      <p:bgPr>
        <a:solidFill>
          <a:schemeClr val="lt1"/>
        </a:solidFill>
        <a:effectLst/>
      </p:bgPr>
    </p:bg>
    <p:spTree>
      <p:nvGrpSpPr>
        <p:cNvPr id="1" name="Shape 38"/>
        <p:cNvGrpSpPr/>
        <p:nvPr/>
      </p:nvGrpSpPr>
      <p:grpSpPr>
        <a:xfrm>
          <a:off x="0" y="0"/>
          <a:ext cx="0" cy="0"/>
          <a:chOff x="0" y="0"/>
          <a:chExt cx="0" cy="0"/>
        </a:xfrm>
      </p:grpSpPr>
      <p:pic>
        <p:nvPicPr>
          <p:cNvPr id="39" name="Google Shape;39;p6"/>
          <p:cNvPicPr preferRelativeResize="0"/>
          <p:nvPr/>
        </p:nvPicPr>
        <p:blipFill rotWithShape="1">
          <a:blip r:embed="rId2">
            <a:alphaModFix/>
          </a:blip>
          <a:srcRect/>
          <a:stretch/>
        </p:blipFill>
        <p:spPr>
          <a:xfrm>
            <a:off x="0" y="0"/>
            <a:ext cx="9144000" cy="6858000"/>
          </a:xfrm>
          <a:prstGeom prst="rect">
            <a:avLst/>
          </a:prstGeom>
          <a:noFill/>
          <a:ln>
            <a:noFill/>
          </a:ln>
        </p:spPr>
      </p:pic>
      <p:sp>
        <p:nvSpPr>
          <p:cNvPr id="40" name="Google Shape;40;p6"/>
          <p:cNvSpPr txBox="1">
            <a:spLocks noGrp="1"/>
          </p:cNvSpPr>
          <p:nvPr>
            <p:ph type="dt" idx="10"/>
          </p:nvPr>
        </p:nvSpPr>
        <p:spPr>
          <a:xfrm>
            <a:off x="457200" y="6500834"/>
            <a:ext cx="2133600" cy="22064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atin typeface="Calibri"/>
                <a:ea typeface="Calibri"/>
                <a:cs typeface="Calibri"/>
                <a:sym typeface="Calibri"/>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 name="Google Shape;41;p6"/>
          <p:cNvSpPr txBox="1">
            <a:spLocks noGrp="1"/>
          </p:cNvSpPr>
          <p:nvPr>
            <p:ph type="ftr" idx="11"/>
          </p:nvPr>
        </p:nvSpPr>
        <p:spPr>
          <a:xfrm>
            <a:off x="3124200" y="6500834"/>
            <a:ext cx="2895600" cy="220641"/>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atin typeface="Calibri"/>
                <a:ea typeface="Calibri"/>
                <a:cs typeface="Calibri"/>
                <a:sym typeface="Calibri"/>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6"/>
          <p:cNvSpPr txBox="1">
            <a:spLocks noGrp="1"/>
          </p:cNvSpPr>
          <p:nvPr>
            <p:ph type="sldNum" idx="12"/>
          </p:nvPr>
        </p:nvSpPr>
        <p:spPr>
          <a:xfrm>
            <a:off x="6553200" y="6500834"/>
            <a:ext cx="2133600" cy="220641"/>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a:solidFill>
                  <a:srgbClr val="888888"/>
                </a:solidFill>
                <a:latin typeface="Calibri"/>
                <a:ea typeface="Calibri"/>
                <a:cs typeface="Calibri"/>
                <a:sym typeface="Calibri"/>
              </a:defRPr>
            </a:lvl1pPr>
            <a:lvl2pPr marL="0" lvl="1" indent="0" algn="r">
              <a:spcBef>
                <a:spcPts val="0"/>
              </a:spcBef>
              <a:buNone/>
              <a:defRPr sz="1200">
                <a:solidFill>
                  <a:srgbClr val="888888"/>
                </a:solidFill>
                <a:latin typeface="Calibri"/>
                <a:ea typeface="Calibri"/>
                <a:cs typeface="Calibri"/>
                <a:sym typeface="Calibri"/>
              </a:defRPr>
            </a:lvl2pPr>
            <a:lvl3pPr marL="0" lvl="2" indent="0" algn="r">
              <a:spcBef>
                <a:spcPts val="0"/>
              </a:spcBef>
              <a:buNone/>
              <a:defRPr sz="1200">
                <a:solidFill>
                  <a:srgbClr val="888888"/>
                </a:solidFill>
                <a:latin typeface="Calibri"/>
                <a:ea typeface="Calibri"/>
                <a:cs typeface="Calibri"/>
                <a:sym typeface="Calibri"/>
              </a:defRPr>
            </a:lvl3pPr>
            <a:lvl4pPr marL="0" lvl="3" indent="0" algn="r">
              <a:spcBef>
                <a:spcPts val="0"/>
              </a:spcBef>
              <a:buNone/>
              <a:defRPr sz="1200">
                <a:solidFill>
                  <a:srgbClr val="888888"/>
                </a:solidFill>
                <a:latin typeface="Calibri"/>
                <a:ea typeface="Calibri"/>
                <a:cs typeface="Calibri"/>
                <a:sym typeface="Calibri"/>
              </a:defRPr>
            </a:lvl4pPr>
            <a:lvl5pPr marL="0" lvl="4" indent="0" algn="r">
              <a:spcBef>
                <a:spcPts val="0"/>
              </a:spcBef>
              <a:buNone/>
              <a:defRPr sz="1200">
                <a:solidFill>
                  <a:srgbClr val="888888"/>
                </a:solidFill>
                <a:latin typeface="Calibri"/>
                <a:ea typeface="Calibri"/>
                <a:cs typeface="Calibri"/>
                <a:sym typeface="Calibri"/>
              </a:defRPr>
            </a:lvl5pPr>
            <a:lvl6pPr marL="0" lvl="5" indent="0" algn="r">
              <a:spcBef>
                <a:spcPts val="0"/>
              </a:spcBef>
              <a:buNone/>
              <a:defRPr sz="1200">
                <a:solidFill>
                  <a:srgbClr val="888888"/>
                </a:solidFill>
                <a:latin typeface="Calibri"/>
                <a:ea typeface="Calibri"/>
                <a:cs typeface="Calibri"/>
                <a:sym typeface="Calibri"/>
              </a:defRPr>
            </a:lvl6pPr>
            <a:lvl7pPr marL="0" lvl="6" indent="0" algn="r">
              <a:spcBef>
                <a:spcPts val="0"/>
              </a:spcBef>
              <a:buNone/>
              <a:defRPr sz="1200">
                <a:solidFill>
                  <a:srgbClr val="888888"/>
                </a:solidFill>
                <a:latin typeface="Calibri"/>
                <a:ea typeface="Calibri"/>
                <a:cs typeface="Calibri"/>
                <a:sym typeface="Calibri"/>
              </a:defRPr>
            </a:lvl7pPr>
            <a:lvl8pPr marL="0" lvl="7" indent="0" algn="r">
              <a:spcBef>
                <a:spcPts val="0"/>
              </a:spcBef>
              <a:buNone/>
              <a:defRPr sz="1200">
                <a:solidFill>
                  <a:srgbClr val="888888"/>
                </a:solidFill>
                <a:latin typeface="Calibri"/>
                <a:ea typeface="Calibri"/>
                <a:cs typeface="Calibri"/>
                <a:sym typeface="Calibri"/>
              </a:defRPr>
            </a:lvl8pPr>
            <a:lvl9pPr marL="0" lvl="8" indent="0" algn="r">
              <a:spcBef>
                <a:spcPts val="0"/>
              </a:spcBef>
              <a:buNone/>
              <a:defRPr sz="12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43" name="Google Shape;43;p6"/>
          <p:cNvSpPr txBox="1">
            <a:spLocks noGrp="1"/>
          </p:cNvSpPr>
          <p:nvPr>
            <p:ph type="body" idx="1"/>
          </p:nvPr>
        </p:nvSpPr>
        <p:spPr>
          <a:xfrm>
            <a:off x="395536" y="1268760"/>
            <a:ext cx="8402525" cy="4881686"/>
          </a:xfrm>
          <a:prstGeom prst="rect">
            <a:avLst/>
          </a:prstGeom>
          <a:noFill/>
          <a:ln>
            <a:noFill/>
          </a:ln>
        </p:spPr>
        <p:txBody>
          <a:bodyPr spcFirstLastPara="1" wrap="square" lIns="91425" tIns="45700" rIns="91425" bIns="45700" anchor="t" anchorCtr="0">
            <a:normAutofit/>
          </a:bodyPr>
          <a:lstStyle>
            <a:lvl1pPr marL="457200" lvl="0" indent="-228600" algn="l">
              <a:spcBef>
                <a:spcPts val="320"/>
              </a:spcBef>
              <a:spcAft>
                <a:spcPts val="0"/>
              </a:spcAft>
              <a:buClr>
                <a:srgbClr val="595959"/>
              </a:buClr>
              <a:buSzPts val="1600"/>
              <a:buNone/>
              <a:defRPr sz="1600" i="1">
                <a:solidFill>
                  <a:srgbClr val="595959"/>
                </a:solidFill>
                <a:latin typeface="Calibri"/>
                <a:ea typeface="Calibri"/>
                <a:cs typeface="Calibri"/>
                <a:sym typeface="Calibri"/>
              </a:defRPr>
            </a:lvl1pPr>
            <a:lvl2pPr marL="914400" lvl="1" indent="-228600" algn="l">
              <a:spcBef>
                <a:spcPts val="320"/>
              </a:spcBef>
              <a:spcAft>
                <a:spcPts val="0"/>
              </a:spcAft>
              <a:buClr>
                <a:srgbClr val="595959"/>
              </a:buClr>
              <a:buSzPts val="1600"/>
              <a:buNone/>
              <a:defRPr sz="1600" i="1">
                <a:solidFill>
                  <a:srgbClr val="595959"/>
                </a:solidFill>
                <a:latin typeface="Calibri"/>
                <a:ea typeface="Calibri"/>
                <a:cs typeface="Calibri"/>
                <a:sym typeface="Calibri"/>
              </a:defRPr>
            </a:lvl2pPr>
            <a:lvl3pPr marL="1371600" lvl="2" indent="-228600" algn="l">
              <a:spcBef>
                <a:spcPts val="320"/>
              </a:spcBef>
              <a:spcAft>
                <a:spcPts val="0"/>
              </a:spcAft>
              <a:buClr>
                <a:srgbClr val="595959"/>
              </a:buClr>
              <a:buSzPts val="1600"/>
              <a:buNone/>
              <a:defRPr sz="1600" i="1">
                <a:solidFill>
                  <a:srgbClr val="595959"/>
                </a:solidFill>
                <a:latin typeface="Calibri"/>
                <a:ea typeface="Calibri"/>
                <a:cs typeface="Calibri"/>
                <a:sym typeface="Calibri"/>
              </a:defRPr>
            </a:lvl3pPr>
            <a:lvl4pPr marL="1828800" lvl="3" indent="-228600" algn="l">
              <a:spcBef>
                <a:spcPts val="320"/>
              </a:spcBef>
              <a:spcAft>
                <a:spcPts val="0"/>
              </a:spcAft>
              <a:buClr>
                <a:srgbClr val="595959"/>
              </a:buClr>
              <a:buSzPts val="1600"/>
              <a:buNone/>
              <a:defRPr sz="1600" i="1">
                <a:solidFill>
                  <a:srgbClr val="595959"/>
                </a:solidFill>
                <a:latin typeface="Calibri"/>
                <a:ea typeface="Calibri"/>
                <a:cs typeface="Calibri"/>
                <a:sym typeface="Calibri"/>
              </a:defRPr>
            </a:lvl4pPr>
            <a:lvl5pPr marL="2286000" lvl="4" indent="-228600" algn="l">
              <a:spcBef>
                <a:spcPts val="320"/>
              </a:spcBef>
              <a:spcAft>
                <a:spcPts val="0"/>
              </a:spcAft>
              <a:buClr>
                <a:srgbClr val="595959"/>
              </a:buClr>
              <a:buSzPts val="1600"/>
              <a:buNone/>
              <a:defRPr sz="1600" i="1">
                <a:solidFill>
                  <a:srgbClr val="595959"/>
                </a:solidFill>
                <a:latin typeface="Calibri"/>
                <a:ea typeface="Calibri"/>
                <a:cs typeface="Calibri"/>
                <a:sym typeface="Calibri"/>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44" name="Google Shape;44;p6"/>
          <p:cNvSpPr txBox="1">
            <a:spLocks noGrp="1"/>
          </p:cNvSpPr>
          <p:nvPr>
            <p:ph type="title"/>
          </p:nvPr>
        </p:nvSpPr>
        <p:spPr>
          <a:xfrm>
            <a:off x="1619672" y="44624"/>
            <a:ext cx="6437060" cy="796908"/>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chemeClr val="lt1"/>
              </a:buClr>
              <a:buSzPts val="2500"/>
              <a:buFont typeface="Calibri"/>
              <a:buNone/>
              <a:defRPr sz="2500" b="1">
                <a:solidFill>
                  <a:schemeClr val="lt1"/>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transition>
    <p:circl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1_사용자 지정 레이아웃">
  <p:cSld name="1_사용자 지정 레이아웃">
    <p:bg>
      <p:bgPr>
        <a:solidFill>
          <a:schemeClr val="lt1"/>
        </a:solidFill>
        <a:effectLst/>
      </p:bgPr>
    </p:bg>
    <p:spTree>
      <p:nvGrpSpPr>
        <p:cNvPr id="1" name="Shape 45"/>
        <p:cNvGrpSpPr/>
        <p:nvPr/>
      </p:nvGrpSpPr>
      <p:grpSpPr>
        <a:xfrm>
          <a:off x="0" y="0"/>
          <a:ext cx="0" cy="0"/>
          <a:chOff x="0" y="0"/>
          <a:chExt cx="0" cy="0"/>
        </a:xfrm>
      </p:grpSpPr>
      <p:pic>
        <p:nvPicPr>
          <p:cNvPr id="46" name="Google Shape;46;p7"/>
          <p:cNvPicPr preferRelativeResize="0"/>
          <p:nvPr/>
        </p:nvPicPr>
        <p:blipFill rotWithShape="1">
          <a:blip r:embed="rId2">
            <a:alphaModFix/>
          </a:blip>
          <a:srcRect/>
          <a:stretch/>
        </p:blipFill>
        <p:spPr>
          <a:xfrm>
            <a:off x="0" y="0"/>
            <a:ext cx="9144000" cy="6858000"/>
          </a:xfrm>
          <a:prstGeom prst="rect">
            <a:avLst/>
          </a:prstGeom>
          <a:noFill/>
          <a:ln>
            <a:noFill/>
          </a:ln>
        </p:spPr>
      </p:pic>
      <p:sp>
        <p:nvSpPr>
          <p:cNvPr id="47" name="Google Shape;47;p7"/>
          <p:cNvSpPr txBox="1">
            <a:spLocks noGrp="1"/>
          </p:cNvSpPr>
          <p:nvPr>
            <p:ph type="dt" idx="10"/>
          </p:nvPr>
        </p:nvSpPr>
        <p:spPr>
          <a:xfrm>
            <a:off x="457200" y="6429396"/>
            <a:ext cx="2133600" cy="292079"/>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7"/>
          <p:cNvSpPr txBox="1">
            <a:spLocks noGrp="1"/>
          </p:cNvSpPr>
          <p:nvPr>
            <p:ph type="ftr" idx="11"/>
          </p:nvPr>
        </p:nvSpPr>
        <p:spPr>
          <a:xfrm>
            <a:off x="3124200" y="6429396"/>
            <a:ext cx="2895600" cy="292079"/>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7"/>
          <p:cNvSpPr txBox="1">
            <a:spLocks noGrp="1"/>
          </p:cNvSpPr>
          <p:nvPr>
            <p:ph type="sldNum" idx="12"/>
          </p:nvPr>
        </p:nvSpPr>
        <p:spPr>
          <a:xfrm>
            <a:off x="6553200" y="6429396"/>
            <a:ext cx="2133600" cy="292079"/>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50" name="Google Shape;50;p7"/>
          <p:cNvSpPr txBox="1">
            <a:spLocks noGrp="1"/>
          </p:cNvSpPr>
          <p:nvPr>
            <p:ph type="ctrTitle"/>
          </p:nvPr>
        </p:nvSpPr>
        <p:spPr>
          <a:xfrm>
            <a:off x="467544" y="1700808"/>
            <a:ext cx="4176464" cy="2448272"/>
          </a:xfrm>
          <a:prstGeom prst="rect">
            <a:avLst/>
          </a:prstGeom>
          <a:noFill/>
          <a:ln>
            <a:noFill/>
          </a:ln>
        </p:spPr>
        <p:txBody>
          <a:bodyPr spcFirstLastPara="1" wrap="square" lIns="91425" tIns="45700" rIns="91425" bIns="45700" anchor="t" anchorCtr="0">
            <a:noAutofit/>
          </a:bodyPr>
          <a:lstStyle>
            <a:lvl1pPr lvl="0" algn="ctr">
              <a:lnSpc>
                <a:spcPct val="100000"/>
              </a:lnSpc>
              <a:spcBef>
                <a:spcPts val="0"/>
              </a:spcBef>
              <a:spcAft>
                <a:spcPts val="0"/>
              </a:spcAft>
              <a:buClr>
                <a:schemeClr val="hlink"/>
              </a:buClr>
              <a:buSzPts val="7000"/>
              <a:buFont typeface="Gulimche"/>
              <a:buNone/>
              <a:defRPr sz="7000" b="0">
                <a:solidFill>
                  <a:srgbClr val="FFC000"/>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transition>
    <p:circle/>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457200" y="19026"/>
            <a:ext cx="8229600" cy="796908"/>
          </a:xfrm>
          <a:prstGeom prst="rect">
            <a:avLst/>
          </a:prstGeom>
          <a:noFill/>
          <a:ln>
            <a:noFill/>
          </a:ln>
        </p:spPr>
        <p:txBody>
          <a:bodyPr spcFirstLastPara="1" wrap="square" lIns="91425" tIns="45700" rIns="91425" bIns="45700" anchor="ctr" anchorCtr="0">
            <a:normAutofit/>
          </a:bodyPr>
          <a:lstStyle>
            <a:lvl1pPr marR="0" lvl="0" algn="l" rtl="0">
              <a:spcBef>
                <a:spcPts val="0"/>
              </a:spcBef>
              <a:spcAft>
                <a:spcPts val="0"/>
              </a:spcAft>
              <a:buClr>
                <a:srgbClr val="000000"/>
              </a:buClr>
              <a:buSzPts val="3500"/>
              <a:buFont typeface="Malgun Gothic"/>
              <a:buNone/>
              <a:defRPr sz="3500" b="0" i="0" u="none" strike="noStrike" cap="none">
                <a:solidFill>
                  <a:srgbClr val="000000"/>
                </a:solidFill>
                <a:latin typeface="Malgun Gothic"/>
                <a:ea typeface="Malgun Gothic"/>
                <a:cs typeface="Malgun Gothic"/>
                <a:sym typeface="Malgun Gothic"/>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457200" y="1062021"/>
            <a:ext cx="8229600" cy="5286412"/>
          </a:xfrm>
          <a:prstGeom prst="rect">
            <a:avLst/>
          </a:prstGeom>
          <a:noFill/>
          <a:ln>
            <a:noFill/>
          </a:ln>
        </p:spPr>
        <p:txBody>
          <a:bodyPr spcFirstLastPara="1" wrap="square" lIns="91425" tIns="45700" rIns="91425" bIns="45700" anchor="t" anchorCtr="0">
            <a:normAutofit/>
          </a:bodyPr>
          <a:lstStyle>
            <a:lvl1pPr marL="457200" marR="0" lvl="0" indent="-387350" algn="l" rtl="0">
              <a:spcBef>
                <a:spcPts val="500"/>
              </a:spcBef>
              <a:spcAft>
                <a:spcPts val="0"/>
              </a:spcAft>
              <a:buClr>
                <a:schemeClr val="dk1"/>
              </a:buClr>
              <a:buSzPts val="2500"/>
              <a:buFont typeface="Arial"/>
              <a:buChar char="•"/>
              <a:defRPr sz="2500" b="0" i="0" u="none" strike="noStrike" cap="none">
                <a:solidFill>
                  <a:schemeClr val="dk1"/>
                </a:solidFill>
                <a:latin typeface="Malgun Gothic"/>
                <a:ea typeface="Malgun Gothic"/>
                <a:cs typeface="Malgun Gothic"/>
                <a:sym typeface="Malgun Gothic"/>
              </a:defRPr>
            </a:lvl1pPr>
            <a:lvl2pPr marL="914400" marR="0" lvl="1" indent="-342900" algn="l" rtl="0">
              <a:spcBef>
                <a:spcPts val="360"/>
              </a:spcBef>
              <a:spcAft>
                <a:spcPts val="0"/>
              </a:spcAft>
              <a:buClr>
                <a:schemeClr val="dk1"/>
              </a:buClr>
              <a:buSzPts val="1800"/>
              <a:buFont typeface="Arial"/>
              <a:buChar char="–"/>
              <a:defRPr sz="1800" b="0" i="0" u="none" strike="noStrike" cap="none">
                <a:solidFill>
                  <a:schemeClr val="dk1"/>
                </a:solidFill>
                <a:latin typeface="Malgun Gothic"/>
                <a:ea typeface="Malgun Gothic"/>
                <a:cs typeface="Malgun Gothic"/>
                <a:sym typeface="Malgun Gothic"/>
              </a:defRPr>
            </a:lvl2pPr>
            <a:lvl3pPr marL="1371600" marR="0" lvl="2" indent="-342900" algn="l" rtl="0">
              <a:spcBef>
                <a:spcPts val="360"/>
              </a:spcBef>
              <a:spcAft>
                <a:spcPts val="0"/>
              </a:spcAft>
              <a:buClr>
                <a:schemeClr val="dk1"/>
              </a:buClr>
              <a:buSzPts val="1800"/>
              <a:buFont typeface="Arial"/>
              <a:buChar char="•"/>
              <a:defRPr sz="1800" b="0" i="0" u="none" strike="noStrike" cap="none">
                <a:solidFill>
                  <a:schemeClr val="dk1"/>
                </a:solidFill>
                <a:latin typeface="Malgun Gothic"/>
                <a:ea typeface="Malgun Gothic"/>
                <a:cs typeface="Malgun Gothic"/>
                <a:sym typeface="Malgun Gothic"/>
              </a:defRPr>
            </a:lvl3pPr>
            <a:lvl4pPr marL="1828800" marR="0" lvl="3" indent="-342900" algn="l" rtl="0">
              <a:spcBef>
                <a:spcPts val="360"/>
              </a:spcBef>
              <a:spcAft>
                <a:spcPts val="0"/>
              </a:spcAft>
              <a:buClr>
                <a:schemeClr val="dk1"/>
              </a:buClr>
              <a:buSzPts val="1800"/>
              <a:buFont typeface="Arial"/>
              <a:buChar char="–"/>
              <a:defRPr sz="1800" b="0" i="0" u="none" strike="noStrike" cap="none">
                <a:solidFill>
                  <a:schemeClr val="dk1"/>
                </a:solidFill>
                <a:latin typeface="Malgun Gothic"/>
                <a:ea typeface="Malgun Gothic"/>
                <a:cs typeface="Malgun Gothic"/>
                <a:sym typeface="Malgun Gothic"/>
              </a:defRPr>
            </a:lvl4pPr>
            <a:lvl5pPr marL="2286000" marR="0" lvl="4" indent="-342900" algn="l" rtl="0">
              <a:spcBef>
                <a:spcPts val="360"/>
              </a:spcBef>
              <a:spcAft>
                <a:spcPts val="0"/>
              </a:spcAft>
              <a:buClr>
                <a:schemeClr val="dk1"/>
              </a:buClr>
              <a:buSzPts val="1800"/>
              <a:buFont typeface="Arial"/>
              <a:buChar char="»"/>
              <a:defRPr sz="1800" b="0" i="0" u="none" strike="noStrike" cap="none">
                <a:solidFill>
                  <a:schemeClr val="dk1"/>
                </a:solidFill>
                <a:latin typeface="Malgun Gothic"/>
                <a:ea typeface="Malgun Gothic"/>
                <a:cs typeface="Malgun Gothic"/>
                <a:sym typeface="Malgun Gothic"/>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dt" idx="10"/>
          </p:nvPr>
        </p:nvSpPr>
        <p:spPr>
          <a:xfrm>
            <a:off x="457200" y="6429396"/>
            <a:ext cx="2133600" cy="292079"/>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
          <p:cNvSpPr txBox="1">
            <a:spLocks noGrp="1"/>
          </p:cNvSpPr>
          <p:nvPr>
            <p:ph type="ftr" idx="11"/>
          </p:nvPr>
        </p:nvSpPr>
        <p:spPr>
          <a:xfrm>
            <a:off x="3124200" y="6429396"/>
            <a:ext cx="2895600" cy="292079"/>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
          <p:cNvSpPr txBox="1">
            <a:spLocks noGrp="1"/>
          </p:cNvSpPr>
          <p:nvPr>
            <p:ph type="sldNum" idx="12"/>
          </p:nvPr>
        </p:nvSpPr>
        <p:spPr>
          <a:xfrm>
            <a:off x="6553200" y="6429396"/>
            <a:ext cx="2133600" cy="292079"/>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Lst>
  <p:transition>
    <p:circle/>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4.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 Id="rId9" Type="http://schemas.openxmlformats.org/officeDocument/2006/relationships/image" Target="../media/image29.png"/></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2.xml"/><Relationship Id="rId1" Type="http://schemas.openxmlformats.org/officeDocument/2006/relationships/slideLayout" Target="../slideLayouts/slideLayout4.xml"/><Relationship Id="rId5" Type="http://schemas.openxmlformats.org/officeDocument/2006/relationships/image" Target="../media/image34.png"/><Relationship Id="rId4" Type="http://schemas.openxmlformats.org/officeDocument/2006/relationships/image" Target="../media/image33.png"/></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3.xml"/><Relationship Id="rId1" Type="http://schemas.openxmlformats.org/officeDocument/2006/relationships/slideLayout" Target="../slideLayouts/slideLayout4.xml"/><Relationship Id="rId5" Type="http://schemas.openxmlformats.org/officeDocument/2006/relationships/image" Target="../media/image36.png"/><Relationship Id="rId4" Type="http://schemas.openxmlformats.org/officeDocument/2006/relationships/image" Target="../media/image35.png"/></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4.xml"/><Relationship Id="rId1" Type="http://schemas.openxmlformats.org/officeDocument/2006/relationships/slideLayout" Target="../slideLayouts/slideLayout4.xml"/><Relationship Id="rId5" Type="http://schemas.openxmlformats.org/officeDocument/2006/relationships/image" Target="../media/image38.png"/><Relationship Id="rId4" Type="http://schemas.openxmlformats.org/officeDocument/2006/relationships/image" Target="../media/image37.png"/></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5.xml"/><Relationship Id="rId1" Type="http://schemas.openxmlformats.org/officeDocument/2006/relationships/slideLayout" Target="../slideLayouts/slideLayout4.xml"/><Relationship Id="rId4" Type="http://schemas.openxmlformats.org/officeDocument/2006/relationships/image" Target="../media/image39.png"/></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6.xml"/><Relationship Id="rId1" Type="http://schemas.openxmlformats.org/officeDocument/2006/relationships/slideLayout" Target="../slideLayouts/slideLayout4.xml"/><Relationship Id="rId5" Type="http://schemas.openxmlformats.org/officeDocument/2006/relationships/image" Target="../media/image41.png"/><Relationship Id="rId4" Type="http://schemas.openxmlformats.org/officeDocument/2006/relationships/image" Target="../media/image40.png"/></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7.xml"/><Relationship Id="rId1" Type="http://schemas.openxmlformats.org/officeDocument/2006/relationships/slideLayout" Target="../slideLayouts/slideLayout4.xml"/><Relationship Id="rId5" Type="http://schemas.openxmlformats.org/officeDocument/2006/relationships/image" Target="../media/image43.png"/><Relationship Id="rId4" Type="http://schemas.openxmlformats.org/officeDocument/2006/relationships/image" Target="../media/image42.png"/></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8.xml"/><Relationship Id="rId1" Type="http://schemas.openxmlformats.org/officeDocument/2006/relationships/slideLayout" Target="../slideLayouts/slideLayout4.xml"/><Relationship Id="rId5" Type="http://schemas.openxmlformats.org/officeDocument/2006/relationships/image" Target="../media/image45.png"/><Relationship Id="rId4" Type="http://schemas.openxmlformats.org/officeDocument/2006/relationships/image" Target="../media/image44.png"/></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9.xml"/><Relationship Id="rId1" Type="http://schemas.openxmlformats.org/officeDocument/2006/relationships/slideLayout" Target="../slideLayouts/slideLayout4.xml"/><Relationship Id="rId5" Type="http://schemas.openxmlformats.org/officeDocument/2006/relationships/image" Target="../media/image47.png"/><Relationship Id="rId4" Type="http://schemas.openxmlformats.org/officeDocument/2006/relationships/image" Target="../media/image46.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0.xml"/><Relationship Id="rId1" Type="http://schemas.openxmlformats.org/officeDocument/2006/relationships/slideLayout" Target="../slideLayouts/slideLayout4.xml"/><Relationship Id="rId5" Type="http://schemas.openxmlformats.org/officeDocument/2006/relationships/image" Target="../media/image49.png"/><Relationship Id="rId4" Type="http://schemas.openxmlformats.org/officeDocument/2006/relationships/image" Target="../media/image48.png"/></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1.xml"/><Relationship Id="rId1" Type="http://schemas.openxmlformats.org/officeDocument/2006/relationships/slideLayout" Target="../slideLayouts/slideLayout4.xml"/><Relationship Id="rId4" Type="http://schemas.openxmlformats.org/officeDocument/2006/relationships/image" Target="../media/image50.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5"/>
        <p:cNvGrpSpPr/>
        <p:nvPr/>
      </p:nvGrpSpPr>
      <p:grpSpPr>
        <a:xfrm>
          <a:off x="0" y="0"/>
          <a:ext cx="0" cy="0"/>
          <a:chOff x="0" y="0"/>
          <a:chExt cx="0" cy="0"/>
        </a:xfrm>
      </p:grpSpPr>
      <p:sp>
        <p:nvSpPr>
          <p:cNvPr id="56" name="Google Shape;56;p8"/>
          <p:cNvSpPr txBox="1">
            <a:spLocks noGrp="1"/>
          </p:cNvSpPr>
          <p:nvPr>
            <p:ph type="ctrTitle"/>
          </p:nvPr>
        </p:nvSpPr>
        <p:spPr>
          <a:xfrm>
            <a:off x="3312250" y="4407300"/>
            <a:ext cx="5854800" cy="17649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hlink"/>
              </a:buClr>
              <a:buSzPts val="5400"/>
              <a:buFont typeface="Gulimche"/>
              <a:buNone/>
            </a:pPr>
            <a:endParaRPr sz="5200" dirty="0">
              <a:solidFill>
                <a:schemeClr val="accent6"/>
              </a:solidFill>
              <a:latin typeface="Pacifico"/>
              <a:ea typeface="Pacifico"/>
              <a:cs typeface="Pacifico"/>
              <a:sym typeface="Pacifico"/>
            </a:endParaRPr>
          </a:p>
          <a:p>
            <a:pPr marL="0" lvl="0" indent="0" algn="ctr" rtl="0">
              <a:lnSpc>
                <a:spcPct val="100000"/>
              </a:lnSpc>
              <a:spcBef>
                <a:spcPts val="0"/>
              </a:spcBef>
              <a:spcAft>
                <a:spcPts val="0"/>
              </a:spcAft>
              <a:buClr>
                <a:schemeClr val="hlink"/>
              </a:buClr>
              <a:buSzPts val="5400"/>
              <a:buFont typeface="Gulimche"/>
              <a:buNone/>
            </a:pPr>
            <a:r>
              <a:rPr lang="en-US" sz="5600" dirty="0">
                <a:solidFill>
                  <a:schemeClr val="accent6"/>
                </a:solidFill>
                <a:latin typeface="Pacifico"/>
                <a:ea typeface="Pacifico"/>
                <a:cs typeface="Pacifico"/>
                <a:sym typeface="Pacifico"/>
              </a:rPr>
              <a:t>“Veggie Delights”</a:t>
            </a:r>
            <a:br>
              <a:rPr lang="en-US" dirty="0">
                <a:solidFill>
                  <a:schemeClr val="accent6"/>
                </a:solidFill>
              </a:rPr>
            </a:br>
            <a:endParaRPr b="1" dirty="0"/>
          </a:p>
        </p:txBody>
      </p:sp>
      <p:sp>
        <p:nvSpPr>
          <p:cNvPr id="57" name="Google Shape;57;p8"/>
          <p:cNvSpPr/>
          <p:nvPr/>
        </p:nvSpPr>
        <p:spPr>
          <a:xfrm>
            <a:off x="4028800" y="5591550"/>
            <a:ext cx="4656000" cy="8565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endParaRPr sz="1600">
              <a:solidFill>
                <a:srgbClr val="A5A5A5"/>
              </a:solidFill>
              <a:latin typeface="Calibri"/>
              <a:ea typeface="Calibri"/>
              <a:cs typeface="Calibri"/>
              <a:sym typeface="Calibri"/>
            </a:endParaRPr>
          </a:p>
          <a:p>
            <a:pPr marL="0" lvl="0" indent="0" algn="ctr" rtl="0">
              <a:lnSpc>
                <a:spcPct val="115000"/>
              </a:lnSpc>
              <a:spcBef>
                <a:spcPts val="0"/>
              </a:spcBef>
              <a:spcAft>
                <a:spcPts val="0"/>
              </a:spcAft>
              <a:buClr>
                <a:schemeClr val="dk1"/>
              </a:buClr>
              <a:buSzPts val="1100"/>
              <a:buFont typeface="Arial"/>
              <a:buNone/>
            </a:pPr>
            <a:r>
              <a:rPr lang="en-US" sz="3200">
                <a:solidFill>
                  <a:srgbClr val="D9D9D9"/>
                </a:solidFill>
                <a:latin typeface="Lobster"/>
                <a:ea typeface="Lobster"/>
                <a:cs typeface="Lobster"/>
                <a:sym typeface="Lobster"/>
              </a:rPr>
              <a:t>Hritik Kumar, 12000107</a:t>
            </a:r>
            <a:endParaRPr sz="3200">
              <a:solidFill>
                <a:srgbClr val="D9D9D9"/>
              </a:solidFill>
              <a:latin typeface="Lobster"/>
              <a:ea typeface="Lobster"/>
              <a:cs typeface="Lobster"/>
              <a:sym typeface="Lobster"/>
            </a:endParaRPr>
          </a:p>
          <a:p>
            <a:pPr marL="0" marR="0" lvl="0" indent="0" algn="ctr" rtl="0">
              <a:spcBef>
                <a:spcPts val="0"/>
              </a:spcBef>
              <a:spcAft>
                <a:spcPts val="0"/>
              </a:spcAft>
              <a:buNone/>
            </a:pPr>
            <a:endParaRPr sz="1600">
              <a:solidFill>
                <a:srgbClr val="A5A5A5"/>
              </a:solidFill>
              <a:latin typeface="Calibri"/>
              <a:ea typeface="Calibri"/>
              <a:cs typeface="Calibri"/>
              <a:sym typeface="Calibri"/>
            </a:endParaRPr>
          </a:p>
        </p:txBody>
      </p:sp>
      <p:pic>
        <p:nvPicPr>
          <p:cNvPr id="58" name="Google Shape;58;p8"/>
          <p:cNvPicPr preferRelativeResize="0"/>
          <p:nvPr/>
        </p:nvPicPr>
        <p:blipFill>
          <a:blip r:embed="rId3">
            <a:alphaModFix/>
          </a:blip>
          <a:stretch>
            <a:fillRect/>
          </a:stretch>
        </p:blipFill>
        <p:spPr>
          <a:xfrm>
            <a:off x="4488000" y="13275"/>
            <a:ext cx="4656001" cy="4656001"/>
          </a:xfrm>
          <a:prstGeom prst="rect">
            <a:avLst/>
          </a:prstGeom>
          <a:noFill/>
          <a:ln>
            <a:noFill/>
          </a:ln>
        </p:spPr>
      </p:pic>
    </p:spTree>
  </p:cSld>
  <p:clrMapOvr>
    <a:masterClrMapping/>
  </p:clrMapOvr>
  <p:transition>
    <p:circl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pic>
        <p:nvPicPr>
          <p:cNvPr id="146" name="Google Shape;146;p17"/>
          <p:cNvPicPr preferRelativeResize="0"/>
          <p:nvPr/>
        </p:nvPicPr>
        <p:blipFill>
          <a:blip r:embed="rId3">
            <a:alphaModFix/>
          </a:blip>
          <a:stretch>
            <a:fillRect/>
          </a:stretch>
        </p:blipFill>
        <p:spPr>
          <a:xfrm>
            <a:off x="12575" y="3299675"/>
            <a:ext cx="3568925" cy="3466825"/>
          </a:xfrm>
          <a:prstGeom prst="rect">
            <a:avLst/>
          </a:prstGeom>
          <a:noFill/>
          <a:ln>
            <a:noFill/>
          </a:ln>
        </p:spPr>
      </p:pic>
      <p:pic>
        <p:nvPicPr>
          <p:cNvPr id="147" name="Google Shape;147;p17"/>
          <p:cNvPicPr preferRelativeResize="0"/>
          <p:nvPr/>
        </p:nvPicPr>
        <p:blipFill rotWithShape="1">
          <a:blip r:embed="rId4">
            <a:alphaModFix/>
          </a:blip>
          <a:srcRect t="-2749" b="34522"/>
          <a:stretch/>
        </p:blipFill>
        <p:spPr>
          <a:xfrm>
            <a:off x="1841848" y="3602701"/>
            <a:ext cx="916465" cy="1374519"/>
          </a:xfrm>
          <a:prstGeom prst="rect">
            <a:avLst/>
          </a:prstGeom>
          <a:noFill/>
          <a:ln>
            <a:noFill/>
          </a:ln>
        </p:spPr>
      </p:pic>
      <p:sp>
        <p:nvSpPr>
          <p:cNvPr id="148" name="Google Shape;148;p17"/>
          <p:cNvSpPr txBox="1">
            <a:spLocks noGrp="1"/>
          </p:cNvSpPr>
          <p:nvPr>
            <p:ph type="title" idx="4294967295"/>
          </p:nvPr>
        </p:nvSpPr>
        <p:spPr>
          <a:xfrm rot="-373">
            <a:off x="3436700" y="1078833"/>
            <a:ext cx="5536800" cy="46665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sz="9000" b="1">
                <a:solidFill>
                  <a:schemeClr val="accent6"/>
                </a:solidFill>
                <a:latin typeface="Kaushan Script"/>
                <a:ea typeface="Kaushan Script"/>
                <a:cs typeface="Kaushan Script"/>
                <a:sym typeface="Kaushan Script"/>
              </a:rPr>
              <a:t>Data Flow Diagram</a:t>
            </a:r>
            <a:endParaRPr sz="9000" b="1">
              <a:solidFill>
                <a:schemeClr val="accent6"/>
              </a:solidFill>
              <a:latin typeface="Kaushan Script"/>
              <a:ea typeface="Kaushan Script"/>
              <a:cs typeface="Kaushan Script"/>
              <a:sym typeface="Kaushan Script"/>
            </a:endParaRPr>
          </a:p>
        </p:txBody>
      </p:sp>
    </p:spTree>
  </p:cSld>
  <p:clrMapOvr>
    <a:masterClrMapping/>
  </p:clrMapOvr>
  <p:transition>
    <p:circl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18"/>
          <p:cNvSpPr txBox="1">
            <a:spLocks noGrp="1"/>
          </p:cNvSpPr>
          <p:nvPr>
            <p:ph type="title"/>
          </p:nvPr>
        </p:nvSpPr>
        <p:spPr>
          <a:xfrm>
            <a:off x="1059800" y="44625"/>
            <a:ext cx="7149300" cy="796800"/>
          </a:xfrm>
          <a:prstGeom prst="rect">
            <a:avLst/>
          </a:prstGeom>
        </p:spPr>
        <p:txBody>
          <a:bodyPr spcFirstLastPara="1" wrap="square" lIns="91425" tIns="45700" rIns="91425" bIns="45700" anchor="ctr" anchorCtr="0">
            <a:normAutofit fontScale="90000"/>
          </a:bodyPr>
          <a:lstStyle/>
          <a:p>
            <a:pPr marL="0" lvl="0" indent="0" algn="ctr" rtl="0">
              <a:lnSpc>
                <a:spcPct val="150000"/>
              </a:lnSpc>
              <a:spcBef>
                <a:spcPts val="0"/>
              </a:spcBef>
              <a:spcAft>
                <a:spcPts val="0"/>
              </a:spcAft>
              <a:buNone/>
            </a:pPr>
            <a:r>
              <a:rPr lang="en-US" sz="4000">
                <a:solidFill>
                  <a:schemeClr val="accent6"/>
                </a:solidFill>
                <a:latin typeface="Kaushan Script"/>
                <a:ea typeface="Kaushan Script"/>
                <a:cs typeface="Kaushan Script"/>
                <a:sym typeface="Kaushan Script"/>
              </a:rPr>
              <a:t>DFD Diagram of Project</a:t>
            </a:r>
            <a:endParaRPr sz="4000">
              <a:solidFill>
                <a:schemeClr val="accent6"/>
              </a:solidFill>
              <a:latin typeface="Kaushan Script"/>
              <a:ea typeface="Kaushan Script"/>
              <a:cs typeface="Kaushan Script"/>
              <a:sym typeface="Kaushan Script"/>
            </a:endParaRPr>
          </a:p>
        </p:txBody>
      </p:sp>
      <p:sp>
        <p:nvSpPr>
          <p:cNvPr id="155" name="Google Shape;155;p18"/>
          <p:cNvSpPr txBox="1"/>
          <p:nvPr/>
        </p:nvSpPr>
        <p:spPr>
          <a:xfrm>
            <a:off x="511025" y="1135300"/>
            <a:ext cx="6184800" cy="5694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Clr>
                <a:schemeClr val="dk1"/>
              </a:buClr>
              <a:buSzPts val="1100"/>
              <a:buFont typeface="Arial"/>
              <a:buNone/>
            </a:pPr>
            <a:r>
              <a:rPr lang="en-US" sz="2500" b="1">
                <a:solidFill>
                  <a:schemeClr val="dk1"/>
                </a:solidFill>
                <a:latin typeface="Times New Roman"/>
                <a:ea typeface="Times New Roman"/>
                <a:cs typeface="Times New Roman"/>
                <a:sym typeface="Times New Roman"/>
              </a:rPr>
              <a:t>Level 0 DFD of Admin Section.</a:t>
            </a:r>
            <a:endParaRPr sz="2500" b="1">
              <a:solidFill>
                <a:schemeClr val="dk1"/>
              </a:solidFill>
              <a:latin typeface="Times New Roman"/>
              <a:ea typeface="Times New Roman"/>
              <a:cs typeface="Times New Roman"/>
              <a:sym typeface="Times New Roman"/>
            </a:endParaRPr>
          </a:p>
        </p:txBody>
      </p:sp>
      <p:pic>
        <p:nvPicPr>
          <p:cNvPr id="156" name="Google Shape;156;p18"/>
          <p:cNvPicPr preferRelativeResize="0"/>
          <p:nvPr/>
        </p:nvPicPr>
        <p:blipFill>
          <a:blip r:embed="rId3">
            <a:alphaModFix/>
          </a:blip>
          <a:stretch>
            <a:fillRect/>
          </a:stretch>
        </p:blipFill>
        <p:spPr>
          <a:xfrm>
            <a:off x="274275" y="1907450"/>
            <a:ext cx="8585900" cy="4513725"/>
          </a:xfrm>
          <a:prstGeom prst="rect">
            <a:avLst/>
          </a:prstGeom>
          <a:noFill/>
          <a:ln>
            <a:noFill/>
          </a:ln>
        </p:spPr>
      </p:pic>
    </p:spTree>
  </p:cSld>
  <p:clrMapOvr>
    <a:masterClrMapping/>
  </p:clrMapOvr>
  <p:transition>
    <p:circl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19"/>
          <p:cNvSpPr txBox="1">
            <a:spLocks noGrp="1"/>
          </p:cNvSpPr>
          <p:nvPr>
            <p:ph type="title"/>
          </p:nvPr>
        </p:nvSpPr>
        <p:spPr>
          <a:xfrm>
            <a:off x="1059800" y="44625"/>
            <a:ext cx="7149300" cy="796800"/>
          </a:xfrm>
          <a:prstGeom prst="rect">
            <a:avLst/>
          </a:prstGeom>
        </p:spPr>
        <p:txBody>
          <a:bodyPr spcFirstLastPara="1" wrap="square" lIns="91425" tIns="45700" rIns="91425" bIns="45700" anchor="ctr" anchorCtr="0">
            <a:normAutofit fontScale="90000"/>
          </a:bodyPr>
          <a:lstStyle/>
          <a:p>
            <a:pPr marL="0" lvl="0" indent="0" algn="ctr" rtl="0">
              <a:lnSpc>
                <a:spcPct val="150000"/>
              </a:lnSpc>
              <a:spcBef>
                <a:spcPts val="0"/>
              </a:spcBef>
              <a:spcAft>
                <a:spcPts val="0"/>
              </a:spcAft>
              <a:buNone/>
            </a:pPr>
            <a:r>
              <a:rPr lang="en-US" sz="4000">
                <a:solidFill>
                  <a:schemeClr val="accent6"/>
                </a:solidFill>
                <a:latin typeface="Kaushan Script"/>
                <a:ea typeface="Kaushan Script"/>
                <a:cs typeface="Kaushan Script"/>
                <a:sym typeface="Kaushan Script"/>
              </a:rPr>
              <a:t>DFD Diagram of Project</a:t>
            </a:r>
            <a:endParaRPr sz="4000">
              <a:solidFill>
                <a:schemeClr val="accent6"/>
              </a:solidFill>
              <a:latin typeface="Kaushan Script"/>
              <a:ea typeface="Kaushan Script"/>
              <a:cs typeface="Kaushan Script"/>
              <a:sym typeface="Kaushan Script"/>
            </a:endParaRPr>
          </a:p>
        </p:txBody>
      </p:sp>
      <p:sp>
        <p:nvSpPr>
          <p:cNvPr id="163" name="Google Shape;163;p19"/>
          <p:cNvSpPr txBox="1"/>
          <p:nvPr/>
        </p:nvSpPr>
        <p:spPr>
          <a:xfrm>
            <a:off x="511025" y="1135300"/>
            <a:ext cx="6184800" cy="5694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US" sz="2500" b="1">
                <a:solidFill>
                  <a:schemeClr val="dk1"/>
                </a:solidFill>
                <a:latin typeface="Times New Roman"/>
                <a:ea typeface="Times New Roman"/>
                <a:cs typeface="Times New Roman"/>
                <a:sym typeface="Times New Roman"/>
              </a:rPr>
              <a:t>Level 1 DFD of Admin Section.</a:t>
            </a:r>
            <a:endParaRPr sz="2500" b="1">
              <a:solidFill>
                <a:schemeClr val="dk1"/>
              </a:solidFill>
              <a:latin typeface="Times New Roman"/>
              <a:ea typeface="Times New Roman"/>
              <a:cs typeface="Times New Roman"/>
              <a:sym typeface="Times New Roman"/>
            </a:endParaRPr>
          </a:p>
        </p:txBody>
      </p:sp>
      <p:pic>
        <p:nvPicPr>
          <p:cNvPr id="164" name="Google Shape;164;p19"/>
          <p:cNvPicPr preferRelativeResize="0"/>
          <p:nvPr/>
        </p:nvPicPr>
        <p:blipFill>
          <a:blip r:embed="rId3">
            <a:alphaModFix/>
          </a:blip>
          <a:stretch>
            <a:fillRect/>
          </a:stretch>
        </p:blipFill>
        <p:spPr>
          <a:xfrm>
            <a:off x="595625" y="1745600"/>
            <a:ext cx="7928449" cy="4940400"/>
          </a:xfrm>
          <a:prstGeom prst="rect">
            <a:avLst/>
          </a:prstGeom>
          <a:noFill/>
          <a:ln>
            <a:noFill/>
          </a:ln>
        </p:spPr>
      </p:pic>
    </p:spTree>
  </p:cSld>
  <p:clrMapOvr>
    <a:masterClrMapping/>
  </p:clrMapOvr>
  <p:transition>
    <p:circl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20"/>
          <p:cNvSpPr txBox="1">
            <a:spLocks noGrp="1"/>
          </p:cNvSpPr>
          <p:nvPr>
            <p:ph type="title"/>
          </p:nvPr>
        </p:nvSpPr>
        <p:spPr>
          <a:xfrm>
            <a:off x="1059800" y="44625"/>
            <a:ext cx="7149300" cy="796800"/>
          </a:xfrm>
          <a:prstGeom prst="rect">
            <a:avLst/>
          </a:prstGeom>
        </p:spPr>
        <p:txBody>
          <a:bodyPr spcFirstLastPara="1" wrap="square" lIns="91425" tIns="45700" rIns="91425" bIns="45700" anchor="ctr" anchorCtr="0">
            <a:normAutofit fontScale="90000"/>
          </a:bodyPr>
          <a:lstStyle/>
          <a:p>
            <a:pPr marL="0" lvl="0" indent="0" algn="ctr" rtl="0">
              <a:lnSpc>
                <a:spcPct val="150000"/>
              </a:lnSpc>
              <a:spcBef>
                <a:spcPts val="0"/>
              </a:spcBef>
              <a:spcAft>
                <a:spcPts val="0"/>
              </a:spcAft>
              <a:buNone/>
            </a:pPr>
            <a:r>
              <a:rPr lang="en-US" sz="4000">
                <a:solidFill>
                  <a:schemeClr val="accent6"/>
                </a:solidFill>
                <a:latin typeface="Kaushan Script"/>
                <a:ea typeface="Kaushan Script"/>
                <a:cs typeface="Kaushan Script"/>
                <a:sym typeface="Kaushan Script"/>
              </a:rPr>
              <a:t>DFD Diagram of Project</a:t>
            </a:r>
            <a:endParaRPr sz="4000">
              <a:solidFill>
                <a:schemeClr val="accent6"/>
              </a:solidFill>
              <a:latin typeface="Kaushan Script"/>
              <a:ea typeface="Kaushan Script"/>
              <a:cs typeface="Kaushan Script"/>
              <a:sym typeface="Kaushan Script"/>
            </a:endParaRPr>
          </a:p>
        </p:txBody>
      </p:sp>
      <p:sp>
        <p:nvSpPr>
          <p:cNvPr id="171" name="Google Shape;171;p20"/>
          <p:cNvSpPr txBox="1"/>
          <p:nvPr/>
        </p:nvSpPr>
        <p:spPr>
          <a:xfrm>
            <a:off x="511025" y="1135300"/>
            <a:ext cx="6184800" cy="5694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US" sz="2500" b="1">
                <a:solidFill>
                  <a:schemeClr val="dk1"/>
                </a:solidFill>
                <a:latin typeface="Times New Roman"/>
                <a:ea typeface="Times New Roman"/>
                <a:cs typeface="Times New Roman"/>
                <a:sym typeface="Times New Roman"/>
              </a:rPr>
              <a:t>Level 0 DFD of User Section.</a:t>
            </a:r>
            <a:endParaRPr sz="2500" b="1">
              <a:solidFill>
                <a:schemeClr val="dk1"/>
              </a:solidFill>
              <a:latin typeface="Times New Roman"/>
              <a:ea typeface="Times New Roman"/>
              <a:cs typeface="Times New Roman"/>
              <a:sym typeface="Times New Roman"/>
            </a:endParaRPr>
          </a:p>
        </p:txBody>
      </p:sp>
      <p:pic>
        <p:nvPicPr>
          <p:cNvPr id="172" name="Google Shape;172;p20"/>
          <p:cNvPicPr preferRelativeResize="0"/>
          <p:nvPr/>
        </p:nvPicPr>
        <p:blipFill>
          <a:blip r:embed="rId3">
            <a:alphaModFix/>
          </a:blip>
          <a:stretch>
            <a:fillRect/>
          </a:stretch>
        </p:blipFill>
        <p:spPr>
          <a:xfrm>
            <a:off x="304800" y="1857100"/>
            <a:ext cx="8542499" cy="4597950"/>
          </a:xfrm>
          <a:prstGeom prst="rect">
            <a:avLst/>
          </a:prstGeom>
          <a:noFill/>
          <a:ln>
            <a:noFill/>
          </a:ln>
        </p:spPr>
      </p:pic>
    </p:spTree>
  </p:cSld>
  <p:clrMapOvr>
    <a:masterClrMapping/>
  </p:clrMapOvr>
  <p:transition>
    <p:circl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21"/>
          <p:cNvSpPr txBox="1">
            <a:spLocks noGrp="1"/>
          </p:cNvSpPr>
          <p:nvPr>
            <p:ph type="title"/>
          </p:nvPr>
        </p:nvSpPr>
        <p:spPr>
          <a:xfrm>
            <a:off x="1059800" y="44625"/>
            <a:ext cx="7149300" cy="796800"/>
          </a:xfrm>
          <a:prstGeom prst="rect">
            <a:avLst/>
          </a:prstGeom>
        </p:spPr>
        <p:txBody>
          <a:bodyPr spcFirstLastPara="1" wrap="square" lIns="91425" tIns="45700" rIns="91425" bIns="45700" anchor="ctr" anchorCtr="0">
            <a:normAutofit fontScale="90000"/>
          </a:bodyPr>
          <a:lstStyle/>
          <a:p>
            <a:pPr marL="0" lvl="0" indent="0" algn="ctr" rtl="0">
              <a:lnSpc>
                <a:spcPct val="150000"/>
              </a:lnSpc>
              <a:spcBef>
                <a:spcPts val="0"/>
              </a:spcBef>
              <a:spcAft>
                <a:spcPts val="0"/>
              </a:spcAft>
              <a:buNone/>
            </a:pPr>
            <a:r>
              <a:rPr lang="en-US" sz="4000">
                <a:solidFill>
                  <a:schemeClr val="accent6"/>
                </a:solidFill>
                <a:latin typeface="Kaushan Script"/>
                <a:ea typeface="Kaushan Script"/>
                <a:cs typeface="Kaushan Script"/>
                <a:sym typeface="Kaushan Script"/>
              </a:rPr>
              <a:t>DFD Diagram of Project</a:t>
            </a:r>
            <a:endParaRPr sz="4000">
              <a:solidFill>
                <a:schemeClr val="accent6"/>
              </a:solidFill>
              <a:latin typeface="Kaushan Script"/>
              <a:ea typeface="Kaushan Script"/>
              <a:cs typeface="Kaushan Script"/>
              <a:sym typeface="Kaushan Script"/>
            </a:endParaRPr>
          </a:p>
        </p:txBody>
      </p:sp>
      <p:sp>
        <p:nvSpPr>
          <p:cNvPr id="179" name="Google Shape;179;p21"/>
          <p:cNvSpPr txBox="1"/>
          <p:nvPr/>
        </p:nvSpPr>
        <p:spPr>
          <a:xfrm>
            <a:off x="511025" y="1135300"/>
            <a:ext cx="6184800" cy="5694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US" sz="2500" b="1">
                <a:solidFill>
                  <a:schemeClr val="dk1"/>
                </a:solidFill>
                <a:latin typeface="Times New Roman"/>
                <a:ea typeface="Times New Roman"/>
                <a:cs typeface="Times New Roman"/>
                <a:sym typeface="Times New Roman"/>
              </a:rPr>
              <a:t>Level 1 DFD of User Section.</a:t>
            </a:r>
            <a:endParaRPr sz="2500" b="1">
              <a:solidFill>
                <a:schemeClr val="dk1"/>
              </a:solidFill>
              <a:latin typeface="Times New Roman"/>
              <a:ea typeface="Times New Roman"/>
              <a:cs typeface="Times New Roman"/>
              <a:sym typeface="Times New Roman"/>
            </a:endParaRPr>
          </a:p>
        </p:txBody>
      </p:sp>
      <p:pic>
        <p:nvPicPr>
          <p:cNvPr id="180" name="Google Shape;180;p21"/>
          <p:cNvPicPr preferRelativeResize="0"/>
          <p:nvPr/>
        </p:nvPicPr>
        <p:blipFill>
          <a:blip r:embed="rId3">
            <a:alphaModFix/>
          </a:blip>
          <a:stretch>
            <a:fillRect/>
          </a:stretch>
        </p:blipFill>
        <p:spPr>
          <a:xfrm>
            <a:off x="525025" y="1704700"/>
            <a:ext cx="8158125" cy="4897125"/>
          </a:xfrm>
          <a:prstGeom prst="rect">
            <a:avLst/>
          </a:prstGeom>
          <a:noFill/>
          <a:ln>
            <a:noFill/>
          </a:ln>
        </p:spPr>
      </p:pic>
    </p:spTree>
  </p:cSld>
  <p:clrMapOvr>
    <a:masterClrMapping/>
  </p:clrMapOvr>
  <p:transition>
    <p:circl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22"/>
          <p:cNvSpPr txBox="1">
            <a:spLocks noGrp="1"/>
          </p:cNvSpPr>
          <p:nvPr>
            <p:ph type="title"/>
          </p:nvPr>
        </p:nvSpPr>
        <p:spPr>
          <a:xfrm>
            <a:off x="1059800" y="44625"/>
            <a:ext cx="7149300" cy="796800"/>
          </a:xfrm>
          <a:prstGeom prst="rect">
            <a:avLst/>
          </a:prstGeom>
        </p:spPr>
        <p:txBody>
          <a:bodyPr spcFirstLastPara="1" wrap="square" lIns="91425" tIns="45700" rIns="91425" bIns="45700" anchor="ctr" anchorCtr="0">
            <a:normAutofit fontScale="90000"/>
          </a:bodyPr>
          <a:lstStyle/>
          <a:p>
            <a:pPr marL="0" lvl="0" indent="0" algn="ctr" rtl="0">
              <a:lnSpc>
                <a:spcPct val="150000"/>
              </a:lnSpc>
              <a:spcBef>
                <a:spcPts val="0"/>
              </a:spcBef>
              <a:spcAft>
                <a:spcPts val="0"/>
              </a:spcAft>
              <a:buNone/>
            </a:pPr>
            <a:r>
              <a:rPr lang="en-US" sz="4000">
                <a:solidFill>
                  <a:schemeClr val="accent6"/>
                </a:solidFill>
                <a:latin typeface="Kaushan Script"/>
                <a:ea typeface="Kaushan Script"/>
                <a:cs typeface="Kaushan Script"/>
                <a:sym typeface="Kaushan Script"/>
              </a:rPr>
              <a:t>DFD Diagram of Project</a:t>
            </a:r>
            <a:endParaRPr sz="4000">
              <a:solidFill>
                <a:schemeClr val="accent6"/>
              </a:solidFill>
              <a:latin typeface="Kaushan Script"/>
              <a:ea typeface="Kaushan Script"/>
              <a:cs typeface="Kaushan Script"/>
              <a:sym typeface="Kaushan Script"/>
            </a:endParaRPr>
          </a:p>
        </p:txBody>
      </p:sp>
      <p:sp>
        <p:nvSpPr>
          <p:cNvPr id="187" name="Google Shape;187;p22"/>
          <p:cNvSpPr txBox="1"/>
          <p:nvPr/>
        </p:nvSpPr>
        <p:spPr>
          <a:xfrm>
            <a:off x="511025" y="1135300"/>
            <a:ext cx="6184800" cy="5694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US" sz="2500" b="1">
                <a:solidFill>
                  <a:schemeClr val="dk1"/>
                </a:solidFill>
                <a:latin typeface="Times New Roman"/>
                <a:ea typeface="Times New Roman"/>
                <a:cs typeface="Times New Roman"/>
                <a:sym typeface="Times New Roman"/>
              </a:rPr>
              <a:t>Level 0 DFD of Hawker Section.</a:t>
            </a:r>
            <a:endParaRPr sz="2500" b="1">
              <a:solidFill>
                <a:schemeClr val="dk1"/>
              </a:solidFill>
              <a:latin typeface="Times New Roman"/>
              <a:ea typeface="Times New Roman"/>
              <a:cs typeface="Times New Roman"/>
              <a:sym typeface="Times New Roman"/>
            </a:endParaRPr>
          </a:p>
        </p:txBody>
      </p:sp>
      <p:pic>
        <p:nvPicPr>
          <p:cNvPr id="188" name="Google Shape;188;p22"/>
          <p:cNvPicPr preferRelativeResize="0"/>
          <p:nvPr/>
        </p:nvPicPr>
        <p:blipFill>
          <a:blip r:embed="rId3">
            <a:alphaModFix/>
          </a:blip>
          <a:stretch>
            <a:fillRect/>
          </a:stretch>
        </p:blipFill>
        <p:spPr>
          <a:xfrm>
            <a:off x="271850" y="1857100"/>
            <a:ext cx="8598976" cy="4614525"/>
          </a:xfrm>
          <a:prstGeom prst="rect">
            <a:avLst/>
          </a:prstGeom>
          <a:noFill/>
          <a:ln>
            <a:noFill/>
          </a:ln>
        </p:spPr>
      </p:pic>
    </p:spTree>
  </p:cSld>
  <p:clrMapOvr>
    <a:masterClrMapping/>
  </p:clrMapOvr>
  <p:transition>
    <p:circl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23"/>
          <p:cNvSpPr txBox="1">
            <a:spLocks noGrp="1"/>
          </p:cNvSpPr>
          <p:nvPr>
            <p:ph type="title"/>
          </p:nvPr>
        </p:nvSpPr>
        <p:spPr>
          <a:xfrm>
            <a:off x="1059800" y="44625"/>
            <a:ext cx="7149300" cy="796800"/>
          </a:xfrm>
          <a:prstGeom prst="rect">
            <a:avLst/>
          </a:prstGeom>
        </p:spPr>
        <p:txBody>
          <a:bodyPr spcFirstLastPara="1" wrap="square" lIns="91425" tIns="45700" rIns="91425" bIns="45700" anchor="ctr" anchorCtr="0">
            <a:normAutofit fontScale="90000"/>
          </a:bodyPr>
          <a:lstStyle/>
          <a:p>
            <a:pPr marL="0" lvl="0" indent="0" algn="ctr" rtl="0">
              <a:lnSpc>
                <a:spcPct val="150000"/>
              </a:lnSpc>
              <a:spcBef>
                <a:spcPts val="0"/>
              </a:spcBef>
              <a:spcAft>
                <a:spcPts val="0"/>
              </a:spcAft>
              <a:buNone/>
            </a:pPr>
            <a:r>
              <a:rPr lang="en-US" sz="4000">
                <a:solidFill>
                  <a:schemeClr val="accent6"/>
                </a:solidFill>
                <a:latin typeface="Kaushan Script"/>
                <a:ea typeface="Kaushan Script"/>
                <a:cs typeface="Kaushan Script"/>
                <a:sym typeface="Kaushan Script"/>
              </a:rPr>
              <a:t>DFD Diagram of Project</a:t>
            </a:r>
            <a:endParaRPr sz="4000">
              <a:solidFill>
                <a:schemeClr val="accent6"/>
              </a:solidFill>
              <a:latin typeface="Kaushan Script"/>
              <a:ea typeface="Kaushan Script"/>
              <a:cs typeface="Kaushan Script"/>
              <a:sym typeface="Kaushan Script"/>
            </a:endParaRPr>
          </a:p>
        </p:txBody>
      </p:sp>
      <p:sp>
        <p:nvSpPr>
          <p:cNvPr id="195" name="Google Shape;195;p23"/>
          <p:cNvSpPr txBox="1"/>
          <p:nvPr/>
        </p:nvSpPr>
        <p:spPr>
          <a:xfrm>
            <a:off x="511025" y="1135300"/>
            <a:ext cx="6184800" cy="5694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US" sz="2500" b="1">
                <a:solidFill>
                  <a:schemeClr val="dk1"/>
                </a:solidFill>
                <a:latin typeface="Times New Roman"/>
                <a:ea typeface="Times New Roman"/>
                <a:cs typeface="Times New Roman"/>
                <a:sym typeface="Times New Roman"/>
              </a:rPr>
              <a:t>Level 1 DFD of Hawker Section.</a:t>
            </a:r>
            <a:endParaRPr sz="2500" b="1">
              <a:solidFill>
                <a:schemeClr val="dk1"/>
              </a:solidFill>
              <a:latin typeface="Times New Roman"/>
              <a:ea typeface="Times New Roman"/>
              <a:cs typeface="Times New Roman"/>
              <a:sym typeface="Times New Roman"/>
            </a:endParaRPr>
          </a:p>
        </p:txBody>
      </p:sp>
      <p:pic>
        <p:nvPicPr>
          <p:cNvPr id="196" name="Google Shape;196;p23"/>
          <p:cNvPicPr preferRelativeResize="0"/>
          <p:nvPr/>
        </p:nvPicPr>
        <p:blipFill>
          <a:blip r:embed="rId3">
            <a:alphaModFix/>
          </a:blip>
          <a:stretch>
            <a:fillRect/>
          </a:stretch>
        </p:blipFill>
        <p:spPr>
          <a:xfrm>
            <a:off x="565950" y="1704700"/>
            <a:ext cx="8046075" cy="4932399"/>
          </a:xfrm>
          <a:prstGeom prst="rect">
            <a:avLst/>
          </a:prstGeom>
          <a:noFill/>
          <a:ln>
            <a:noFill/>
          </a:ln>
        </p:spPr>
      </p:pic>
    </p:spTree>
  </p:cSld>
  <p:clrMapOvr>
    <a:masterClrMapping/>
  </p:clrMapOvr>
  <p:transition>
    <p:circl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24"/>
          <p:cNvSpPr txBox="1">
            <a:spLocks noGrp="1"/>
          </p:cNvSpPr>
          <p:nvPr>
            <p:ph type="title" idx="4294967295"/>
          </p:nvPr>
        </p:nvSpPr>
        <p:spPr>
          <a:xfrm rot="-345">
            <a:off x="3065375" y="469340"/>
            <a:ext cx="5970300" cy="35739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sz="8500" b="1">
                <a:solidFill>
                  <a:schemeClr val="accent6"/>
                </a:solidFill>
                <a:latin typeface="Kaushan Script"/>
                <a:ea typeface="Kaushan Script"/>
                <a:cs typeface="Kaushan Script"/>
                <a:sym typeface="Kaushan Script"/>
              </a:rPr>
              <a:t>Technology Used</a:t>
            </a:r>
            <a:endParaRPr sz="9500" b="1">
              <a:solidFill>
                <a:schemeClr val="accent6"/>
              </a:solidFill>
              <a:latin typeface="Kaushan Script"/>
              <a:ea typeface="Kaushan Script"/>
              <a:cs typeface="Kaushan Script"/>
              <a:sym typeface="Kaushan Script"/>
            </a:endParaRPr>
          </a:p>
        </p:txBody>
      </p:sp>
      <p:pic>
        <p:nvPicPr>
          <p:cNvPr id="203" name="Google Shape;203;p24"/>
          <p:cNvPicPr preferRelativeResize="0"/>
          <p:nvPr/>
        </p:nvPicPr>
        <p:blipFill rotWithShape="1">
          <a:blip r:embed="rId3">
            <a:alphaModFix/>
          </a:blip>
          <a:srcRect l="9035" t="18059" r="7922" b="18059"/>
          <a:stretch/>
        </p:blipFill>
        <p:spPr>
          <a:xfrm>
            <a:off x="5446450" y="3871700"/>
            <a:ext cx="3817825" cy="3051250"/>
          </a:xfrm>
          <a:prstGeom prst="rect">
            <a:avLst/>
          </a:prstGeom>
          <a:noFill/>
          <a:ln>
            <a:noFill/>
          </a:ln>
        </p:spPr>
      </p:pic>
    </p:spTree>
  </p:cSld>
  <p:clrMapOvr>
    <a:masterClrMapping/>
  </p:clrMapOvr>
  <p:transition>
    <p:circl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25"/>
          <p:cNvSpPr txBox="1">
            <a:spLocks noGrp="1"/>
          </p:cNvSpPr>
          <p:nvPr>
            <p:ph type="title"/>
          </p:nvPr>
        </p:nvSpPr>
        <p:spPr>
          <a:xfrm>
            <a:off x="1086272" y="44624"/>
            <a:ext cx="6437100" cy="7968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US" sz="4000">
                <a:solidFill>
                  <a:schemeClr val="accent6"/>
                </a:solidFill>
                <a:latin typeface="Kaushan Script"/>
                <a:ea typeface="Kaushan Script"/>
                <a:cs typeface="Kaushan Script"/>
                <a:sym typeface="Kaushan Script"/>
              </a:rPr>
              <a:t>Front End Technology</a:t>
            </a:r>
            <a:endParaRPr sz="4000">
              <a:solidFill>
                <a:schemeClr val="accent6"/>
              </a:solidFill>
              <a:latin typeface="Kaushan Script"/>
              <a:ea typeface="Kaushan Script"/>
              <a:cs typeface="Kaushan Script"/>
              <a:sym typeface="Kaushan Script"/>
            </a:endParaRPr>
          </a:p>
        </p:txBody>
      </p:sp>
      <p:pic>
        <p:nvPicPr>
          <p:cNvPr id="210" name="Google Shape;210;p25"/>
          <p:cNvPicPr preferRelativeResize="0"/>
          <p:nvPr/>
        </p:nvPicPr>
        <p:blipFill>
          <a:blip r:embed="rId3">
            <a:alphaModFix/>
          </a:blip>
          <a:stretch>
            <a:fillRect/>
          </a:stretch>
        </p:blipFill>
        <p:spPr>
          <a:xfrm>
            <a:off x="154225" y="2291825"/>
            <a:ext cx="3332407" cy="3461999"/>
          </a:xfrm>
          <a:prstGeom prst="rect">
            <a:avLst/>
          </a:prstGeom>
          <a:noFill/>
          <a:ln>
            <a:noFill/>
          </a:ln>
        </p:spPr>
      </p:pic>
      <p:pic>
        <p:nvPicPr>
          <p:cNvPr id="211" name="Google Shape;211;p25"/>
          <p:cNvPicPr preferRelativeResize="0"/>
          <p:nvPr/>
        </p:nvPicPr>
        <p:blipFill>
          <a:blip r:embed="rId4">
            <a:alphaModFix/>
          </a:blip>
          <a:stretch>
            <a:fillRect/>
          </a:stretch>
        </p:blipFill>
        <p:spPr>
          <a:xfrm>
            <a:off x="3330817" y="1981925"/>
            <a:ext cx="3040966" cy="2095501"/>
          </a:xfrm>
          <a:prstGeom prst="rect">
            <a:avLst/>
          </a:prstGeom>
          <a:noFill/>
          <a:ln>
            <a:noFill/>
          </a:ln>
        </p:spPr>
      </p:pic>
      <p:pic>
        <p:nvPicPr>
          <p:cNvPr id="212" name="Google Shape;212;p25"/>
          <p:cNvPicPr preferRelativeResize="0"/>
          <p:nvPr/>
        </p:nvPicPr>
        <p:blipFill>
          <a:blip r:embed="rId5">
            <a:alphaModFix/>
          </a:blip>
          <a:stretch>
            <a:fillRect/>
          </a:stretch>
        </p:blipFill>
        <p:spPr>
          <a:xfrm>
            <a:off x="3330817" y="2705825"/>
            <a:ext cx="3097589" cy="1371600"/>
          </a:xfrm>
          <a:prstGeom prst="rect">
            <a:avLst/>
          </a:prstGeom>
          <a:noFill/>
          <a:ln>
            <a:noFill/>
          </a:ln>
        </p:spPr>
      </p:pic>
      <p:pic>
        <p:nvPicPr>
          <p:cNvPr id="213" name="Google Shape;213;p25"/>
          <p:cNvPicPr preferRelativeResize="0"/>
          <p:nvPr/>
        </p:nvPicPr>
        <p:blipFill>
          <a:blip r:embed="rId6">
            <a:alphaModFix/>
          </a:blip>
          <a:stretch>
            <a:fillRect/>
          </a:stretch>
        </p:blipFill>
        <p:spPr>
          <a:xfrm>
            <a:off x="3330817" y="3315425"/>
            <a:ext cx="3097589" cy="762000"/>
          </a:xfrm>
          <a:prstGeom prst="rect">
            <a:avLst/>
          </a:prstGeom>
          <a:noFill/>
          <a:ln>
            <a:noFill/>
          </a:ln>
        </p:spPr>
      </p:pic>
      <p:pic>
        <p:nvPicPr>
          <p:cNvPr id="214" name="Google Shape;214;p25"/>
          <p:cNvPicPr preferRelativeResize="0"/>
          <p:nvPr/>
        </p:nvPicPr>
        <p:blipFill>
          <a:blip r:embed="rId7">
            <a:alphaModFix/>
          </a:blip>
          <a:stretch>
            <a:fillRect/>
          </a:stretch>
        </p:blipFill>
        <p:spPr>
          <a:xfrm>
            <a:off x="3330817" y="4001226"/>
            <a:ext cx="3097589" cy="76200"/>
          </a:xfrm>
          <a:prstGeom prst="rect">
            <a:avLst/>
          </a:prstGeom>
          <a:noFill/>
          <a:ln>
            <a:noFill/>
          </a:ln>
        </p:spPr>
      </p:pic>
      <p:pic>
        <p:nvPicPr>
          <p:cNvPr id="215" name="Google Shape;215;p25"/>
          <p:cNvPicPr preferRelativeResize="0"/>
          <p:nvPr/>
        </p:nvPicPr>
        <p:blipFill>
          <a:blip r:embed="rId8">
            <a:alphaModFix/>
          </a:blip>
          <a:stretch>
            <a:fillRect/>
          </a:stretch>
        </p:blipFill>
        <p:spPr>
          <a:xfrm>
            <a:off x="3330817" y="4077426"/>
            <a:ext cx="3097589" cy="552450"/>
          </a:xfrm>
          <a:prstGeom prst="rect">
            <a:avLst/>
          </a:prstGeom>
          <a:noFill/>
          <a:ln>
            <a:noFill/>
          </a:ln>
        </p:spPr>
      </p:pic>
      <p:pic>
        <p:nvPicPr>
          <p:cNvPr id="216" name="Google Shape;216;p25"/>
          <p:cNvPicPr preferRelativeResize="0"/>
          <p:nvPr/>
        </p:nvPicPr>
        <p:blipFill>
          <a:blip r:embed="rId9">
            <a:alphaModFix/>
          </a:blip>
          <a:stretch>
            <a:fillRect/>
          </a:stretch>
        </p:blipFill>
        <p:spPr>
          <a:xfrm>
            <a:off x="3330817" y="4077426"/>
            <a:ext cx="3097589" cy="1152525"/>
          </a:xfrm>
          <a:prstGeom prst="rect">
            <a:avLst/>
          </a:prstGeom>
          <a:noFill/>
          <a:ln>
            <a:noFill/>
          </a:ln>
        </p:spPr>
      </p:pic>
      <p:sp>
        <p:nvSpPr>
          <p:cNvPr id="217" name="Google Shape;217;p25"/>
          <p:cNvSpPr txBox="1"/>
          <p:nvPr/>
        </p:nvSpPr>
        <p:spPr>
          <a:xfrm>
            <a:off x="6005045" y="1725925"/>
            <a:ext cx="1799100" cy="5694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US" sz="2500" b="1" dirty="0">
                <a:solidFill>
                  <a:schemeClr val="dk1"/>
                </a:solidFill>
                <a:latin typeface="Lemonada"/>
                <a:ea typeface="Lemonada"/>
                <a:cs typeface="Lemonada"/>
                <a:sym typeface="Lemonada"/>
              </a:rPr>
              <a:t>HTML</a:t>
            </a:r>
            <a:endParaRPr sz="2500" b="1" dirty="0">
              <a:solidFill>
                <a:schemeClr val="dk1"/>
              </a:solidFill>
              <a:latin typeface="Lemonada"/>
              <a:ea typeface="Lemonada"/>
              <a:cs typeface="Lemonada"/>
              <a:sym typeface="Lemonada"/>
            </a:endParaRPr>
          </a:p>
        </p:txBody>
      </p:sp>
      <p:sp>
        <p:nvSpPr>
          <p:cNvPr id="218" name="Google Shape;218;p25"/>
          <p:cNvSpPr txBox="1"/>
          <p:nvPr/>
        </p:nvSpPr>
        <p:spPr>
          <a:xfrm>
            <a:off x="5945860" y="2430525"/>
            <a:ext cx="1799100" cy="5694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US" sz="2500" b="1">
                <a:solidFill>
                  <a:schemeClr val="dk1"/>
                </a:solidFill>
                <a:latin typeface="Lemonada"/>
                <a:ea typeface="Lemonada"/>
                <a:cs typeface="Lemonada"/>
                <a:sym typeface="Lemonada"/>
              </a:rPr>
              <a:t>CSS</a:t>
            </a:r>
            <a:endParaRPr sz="2500" b="1">
              <a:solidFill>
                <a:schemeClr val="dk1"/>
              </a:solidFill>
              <a:latin typeface="Lemonada"/>
              <a:ea typeface="Lemonada"/>
              <a:cs typeface="Lemonada"/>
              <a:sym typeface="Lemonada"/>
            </a:endParaRPr>
          </a:p>
        </p:txBody>
      </p:sp>
      <p:sp>
        <p:nvSpPr>
          <p:cNvPr id="219" name="Google Shape;219;p25"/>
          <p:cNvSpPr txBox="1"/>
          <p:nvPr/>
        </p:nvSpPr>
        <p:spPr>
          <a:xfrm>
            <a:off x="6222224" y="3021325"/>
            <a:ext cx="2619600" cy="5694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US" sz="2500" b="1">
                <a:solidFill>
                  <a:schemeClr val="dk1"/>
                </a:solidFill>
                <a:latin typeface="Lemonada"/>
                <a:ea typeface="Lemonada"/>
                <a:cs typeface="Lemonada"/>
                <a:sym typeface="Lemonada"/>
              </a:rPr>
              <a:t>JAVASCRIPT</a:t>
            </a:r>
            <a:endParaRPr sz="2500" b="1">
              <a:solidFill>
                <a:schemeClr val="accent2"/>
              </a:solidFill>
              <a:latin typeface="Lemonada"/>
              <a:ea typeface="Lemonada"/>
              <a:cs typeface="Lemonada"/>
              <a:sym typeface="Lemonada"/>
            </a:endParaRPr>
          </a:p>
        </p:txBody>
      </p:sp>
      <p:sp>
        <p:nvSpPr>
          <p:cNvPr id="220" name="Google Shape;220;p25"/>
          <p:cNvSpPr txBox="1"/>
          <p:nvPr/>
        </p:nvSpPr>
        <p:spPr>
          <a:xfrm>
            <a:off x="6255806" y="3814826"/>
            <a:ext cx="2518200" cy="4617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US" sz="2500" b="1">
                <a:solidFill>
                  <a:schemeClr val="dk1"/>
                </a:solidFill>
                <a:latin typeface="Lemonada"/>
                <a:ea typeface="Lemonada"/>
                <a:cs typeface="Lemonada"/>
                <a:sym typeface="Lemonada"/>
              </a:rPr>
              <a:t>BOOTSTRAP</a:t>
            </a:r>
            <a:endParaRPr sz="2500" b="1">
              <a:solidFill>
                <a:schemeClr val="accent2"/>
              </a:solidFill>
              <a:latin typeface="Lemonada"/>
              <a:ea typeface="Lemonada"/>
              <a:cs typeface="Lemonada"/>
              <a:sym typeface="Lemonada"/>
            </a:endParaRPr>
          </a:p>
        </p:txBody>
      </p:sp>
      <p:sp>
        <p:nvSpPr>
          <p:cNvPr id="221" name="Google Shape;221;p25"/>
          <p:cNvSpPr txBox="1"/>
          <p:nvPr/>
        </p:nvSpPr>
        <p:spPr>
          <a:xfrm>
            <a:off x="6301288" y="4316726"/>
            <a:ext cx="2692800" cy="5694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US" sz="2500" b="1">
                <a:solidFill>
                  <a:schemeClr val="dk1"/>
                </a:solidFill>
                <a:latin typeface="Lemonada"/>
                <a:ea typeface="Lemonada"/>
                <a:cs typeface="Lemonada"/>
                <a:sym typeface="Lemonada"/>
              </a:rPr>
              <a:t>ECMA SCRIPT</a:t>
            </a:r>
            <a:endParaRPr sz="2500" b="1">
              <a:solidFill>
                <a:schemeClr val="accent2"/>
              </a:solidFill>
              <a:latin typeface="Lemonada"/>
              <a:ea typeface="Lemonada"/>
              <a:cs typeface="Lemonada"/>
              <a:sym typeface="Lemonada"/>
            </a:endParaRPr>
          </a:p>
        </p:txBody>
      </p:sp>
      <p:sp>
        <p:nvSpPr>
          <p:cNvPr id="222" name="Google Shape;222;p25"/>
          <p:cNvSpPr txBox="1"/>
          <p:nvPr/>
        </p:nvSpPr>
        <p:spPr>
          <a:xfrm>
            <a:off x="5852653" y="4926325"/>
            <a:ext cx="2769000" cy="5694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US" sz="2500" b="1">
                <a:solidFill>
                  <a:schemeClr val="dk1"/>
                </a:solidFill>
                <a:latin typeface="Lemonada"/>
                <a:ea typeface="Lemonada"/>
                <a:cs typeface="Lemonada"/>
                <a:sym typeface="Lemonada"/>
              </a:rPr>
              <a:t>REACTJS</a:t>
            </a:r>
            <a:endParaRPr sz="2500" b="1">
              <a:solidFill>
                <a:schemeClr val="accent2"/>
              </a:solidFill>
              <a:latin typeface="Lemonada"/>
              <a:ea typeface="Lemonada"/>
              <a:cs typeface="Lemonada"/>
              <a:sym typeface="Lemonada"/>
            </a:endParaRPr>
          </a:p>
        </p:txBody>
      </p:sp>
    </p:spTree>
  </p:cSld>
  <p:clrMapOvr>
    <a:masterClrMapping/>
  </p:clrMapOvr>
  <p:transition>
    <p:circl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26"/>
          <p:cNvSpPr txBox="1">
            <a:spLocks noGrp="1"/>
          </p:cNvSpPr>
          <p:nvPr>
            <p:ph type="title"/>
          </p:nvPr>
        </p:nvSpPr>
        <p:spPr>
          <a:xfrm>
            <a:off x="1162472" y="44624"/>
            <a:ext cx="6437100" cy="7968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US" sz="4000">
                <a:solidFill>
                  <a:schemeClr val="accent6"/>
                </a:solidFill>
                <a:latin typeface="Kaushan Script"/>
                <a:ea typeface="Kaushan Script"/>
                <a:cs typeface="Kaushan Script"/>
                <a:sym typeface="Kaushan Script"/>
              </a:rPr>
              <a:t>Back End Technology</a:t>
            </a:r>
            <a:endParaRPr sz="4000">
              <a:solidFill>
                <a:schemeClr val="accent6"/>
              </a:solidFill>
              <a:latin typeface="Kaushan Script"/>
              <a:ea typeface="Kaushan Script"/>
              <a:cs typeface="Kaushan Script"/>
              <a:sym typeface="Kaushan Script"/>
            </a:endParaRPr>
          </a:p>
        </p:txBody>
      </p:sp>
      <p:pic>
        <p:nvPicPr>
          <p:cNvPr id="229" name="Google Shape;229;p26"/>
          <p:cNvPicPr preferRelativeResize="0"/>
          <p:nvPr/>
        </p:nvPicPr>
        <p:blipFill>
          <a:blip r:embed="rId3">
            <a:alphaModFix/>
          </a:blip>
          <a:stretch>
            <a:fillRect/>
          </a:stretch>
        </p:blipFill>
        <p:spPr>
          <a:xfrm>
            <a:off x="152400" y="1912850"/>
            <a:ext cx="8839199" cy="3952474"/>
          </a:xfrm>
          <a:prstGeom prst="rect">
            <a:avLst/>
          </a:prstGeom>
          <a:noFill/>
          <a:ln>
            <a:noFill/>
          </a:ln>
        </p:spPr>
      </p:pic>
      <p:sp>
        <p:nvSpPr>
          <p:cNvPr id="4" name="Google Shape;217;p25"/>
          <p:cNvSpPr txBox="1"/>
          <p:nvPr/>
        </p:nvSpPr>
        <p:spPr>
          <a:xfrm>
            <a:off x="221688" y="1285786"/>
            <a:ext cx="5481782" cy="627064"/>
          </a:xfrm>
          <a:prstGeom prst="rect">
            <a:avLst/>
          </a:prstGeom>
          <a:noFill/>
          <a:ln>
            <a:noFill/>
          </a:ln>
        </p:spPr>
        <p:txBody>
          <a:bodyPr spcFirstLastPara="1" wrap="square" lIns="91425" tIns="91425" rIns="91425" bIns="91425" anchor="t" anchorCtr="0">
            <a:spAutoFit/>
          </a:bodyPr>
          <a:lstStyle/>
          <a:p>
            <a:pPr marL="0" lvl="0" indent="0" rtl="0">
              <a:lnSpc>
                <a:spcPct val="115000"/>
              </a:lnSpc>
              <a:spcBef>
                <a:spcPts val="0"/>
              </a:spcBef>
              <a:spcAft>
                <a:spcPts val="0"/>
              </a:spcAft>
              <a:buNone/>
            </a:pPr>
            <a:r>
              <a:rPr lang="en-US" sz="2500" b="1" dirty="0">
                <a:solidFill>
                  <a:schemeClr val="dk1"/>
                </a:solidFill>
                <a:latin typeface="Lemonada"/>
                <a:ea typeface="Lemonada"/>
                <a:cs typeface="Lemonada"/>
                <a:sym typeface="Lemonada"/>
              </a:rPr>
              <a:t>Firebase &amp; </a:t>
            </a:r>
            <a:r>
              <a:rPr lang="en-US" sz="2500" b="1" dirty="0" err="1">
                <a:solidFill>
                  <a:schemeClr val="dk1"/>
                </a:solidFill>
                <a:latin typeface="Lemonada"/>
                <a:ea typeface="Lemonada"/>
                <a:cs typeface="Lemonada"/>
                <a:sym typeface="Lemonada"/>
              </a:rPr>
              <a:t>Firestore</a:t>
            </a:r>
            <a:r>
              <a:rPr lang="en-US" sz="2500" b="1" dirty="0">
                <a:solidFill>
                  <a:schemeClr val="dk1"/>
                </a:solidFill>
                <a:latin typeface="Lemonada"/>
                <a:ea typeface="Lemonada"/>
                <a:cs typeface="Lemonada"/>
                <a:sym typeface="Lemonada"/>
              </a:rPr>
              <a:t> </a:t>
            </a:r>
            <a:endParaRPr sz="2500" b="1" dirty="0">
              <a:solidFill>
                <a:schemeClr val="dk1"/>
              </a:solidFill>
              <a:latin typeface="Lemonada"/>
              <a:ea typeface="Lemonada"/>
              <a:cs typeface="Lemonada"/>
              <a:sym typeface="Lemonada"/>
            </a:endParaRPr>
          </a:p>
        </p:txBody>
      </p:sp>
    </p:spTree>
  </p:cSld>
  <p:clrMapOvr>
    <a:masterClrMapping/>
  </p:clrMapOvr>
  <p:transition>
    <p:circl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9"/>
          <p:cNvSpPr txBox="1"/>
          <p:nvPr/>
        </p:nvSpPr>
        <p:spPr>
          <a:xfrm>
            <a:off x="3733800" y="325227"/>
            <a:ext cx="2958600" cy="8619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000" b="1">
                <a:solidFill>
                  <a:schemeClr val="accent6"/>
                </a:solidFill>
                <a:latin typeface="Lemonada"/>
                <a:ea typeface="Lemonada"/>
                <a:cs typeface="Lemonada"/>
                <a:sym typeface="Lemonada"/>
              </a:rPr>
              <a:t>AIM</a:t>
            </a:r>
            <a:endParaRPr sz="5000" b="1">
              <a:solidFill>
                <a:schemeClr val="accent6"/>
              </a:solidFill>
              <a:latin typeface="Lemonada"/>
              <a:ea typeface="Lemonada"/>
              <a:cs typeface="Lemonada"/>
              <a:sym typeface="Lemonada"/>
            </a:endParaRPr>
          </a:p>
        </p:txBody>
      </p:sp>
      <p:sp>
        <p:nvSpPr>
          <p:cNvPr id="64" name="Google Shape;64;p9"/>
          <p:cNvSpPr txBox="1"/>
          <p:nvPr/>
        </p:nvSpPr>
        <p:spPr>
          <a:xfrm>
            <a:off x="3393350" y="1236775"/>
            <a:ext cx="4756500" cy="5287200"/>
          </a:xfrm>
          <a:prstGeom prst="rect">
            <a:avLst/>
          </a:prstGeom>
          <a:noFill/>
          <a:ln>
            <a:noFill/>
          </a:ln>
        </p:spPr>
        <p:txBody>
          <a:bodyPr spcFirstLastPara="1" wrap="square" lIns="91425" tIns="91425" rIns="91425" bIns="91425" anchor="t" anchorCtr="0">
            <a:spAutoFit/>
          </a:bodyPr>
          <a:lstStyle/>
          <a:p>
            <a:pPr marL="12700" lvl="0" indent="0" algn="just" rtl="0">
              <a:lnSpc>
                <a:spcPct val="150000"/>
              </a:lnSpc>
              <a:spcBef>
                <a:spcPts val="0"/>
              </a:spcBef>
              <a:spcAft>
                <a:spcPts val="0"/>
              </a:spcAft>
              <a:buClr>
                <a:schemeClr val="dk1"/>
              </a:buClr>
              <a:buSzPts val="1100"/>
              <a:buFont typeface="Arial"/>
              <a:buNone/>
            </a:pPr>
            <a:r>
              <a:rPr lang="en-US" sz="1900">
                <a:solidFill>
                  <a:srgbClr val="D9D9D9"/>
                </a:solidFill>
                <a:latin typeface="Aclonica"/>
                <a:ea typeface="Aclonica"/>
                <a:cs typeface="Aclonica"/>
                <a:sym typeface="Aclonica"/>
              </a:rPr>
              <a:t>Drawback of Existing System</a:t>
            </a:r>
            <a:endParaRPr sz="1900">
              <a:solidFill>
                <a:srgbClr val="D9D9D9"/>
              </a:solidFill>
              <a:latin typeface="Aclonica"/>
              <a:ea typeface="Aclonica"/>
              <a:cs typeface="Aclonica"/>
              <a:sym typeface="Aclonica"/>
            </a:endParaRPr>
          </a:p>
          <a:p>
            <a:pPr marL="12700" lvl="0" indent="0" algn="just" rtl="0">
              <a:lnSpc>
                <a:spcPct val="150000"/>
              </a:lnSpc>
              <a:spcBef>
                <a:spcPts val="0"/>
              </a:spcBef>
              <a:spcAft>
                <a:spcPts val="0"/>
              </a:spcAft>
              <a:buClr>
                <a:schemeClr val="dk1"/>
              </a:buClr>
              <a:buSzPts val="1100"/>
              <a:buFont typeface="Arial"/>
              <a:buNone/>
            </a:pPr>
            <a:r>
              <a:rPr lang="en-US" sz="1900">
                <a:solidFill>
                  <a:srgbClr val="D9D9D9"/>
                </a:solidFill>
                <a:latin typeface="Aclonica"/>
                <a:ea typeface="Aclonica"/>
                <a:cs typeface="Aclonica"/>
                <a:sym typeface="Aclonica"/>
              </a:rPr>
              <a:t>Project Explanation</a:t>
            </a:r>
            <a:endParaRPr sz="1900">
              <a:solidFill>
                <a:srgbClr val="D9D9D9"/>
              </a:solidFill>
              <a:latin typeface="Aclonica"/>
              <a:ea typeface="Aclonica"/>
              <a:cs typeface="Aclonica"/>
              <a:sym typeface="Aclonica"/>
            </a:endParaRPr>
          </a:p>
          <a:p>
            <a:pPr marL="12700" lvl="0" indent="0" algn="just" rtl="0">
              <a:lnSpc>
                <a:spcPct val="150000"/>
              </a:lnSpc>
              <a:spcBef>
                <a:spcPts val="0"/>
              </a:spcBef>
              <a:spcAft>
                <a:spcPts val="0"/>
              </a:spcAft>
              <a:buClr>
                <a:schemeClr val="dk1"/>
              </a:buClr>
              <a:buSzPts val="1100"/>
              <a:buFont typeface="Arial"/>
              <a:buNone/>
            </a:pPr>
            <a:r>
              <a:rPr lang="en-US" sz="1900">
                <a:solidFill>
                  <a:srgbClr val="D9D9D9"/>
                </a:solidFill>
                <a:latin typeface="Aclonica"/>
                <a:ea typeface="Aclonica"/>
                <a:cs typeface="Aclonica"/>
                <a:sym typeface="Aclonica"/>
              </a:rPr>
              <a:t>Modules</a:t>
            </a:r>
            <a:endParaRPr sz="1900">
              <a:solidFill>
                <a:srgbClr val="D9D9D9"/>
              </a:solidFill>
              <a:latin typeface="Aclonica"/>
              <a:ea typeface="Aclonica"/>
              <a:cs typeface="Aclonica"/>
              <a:sym typeface="Aclonica"/>
            </a:endParaRPr>
          </a:p>
          <a:p>
            <a:pPr marL="12700" lvl="0" indent="0" algn="just" rtl="0">
              <a:lnSpc>
                <a:spcPct val="150000"/>
              </a:lnSpc>
              <a:spcBef>
                <a:spcPts val="0"/>
              </a:spcBef>
              <a:spcAft>
                <a:spcPts val="0"/>
              </a:spcAft>
              <a:buClr>
                <a:schemeClr val="dk1"/>
              </a:buClr>
              <a:buSzPts val="1100"/>
              <a:buFont typeface="Arial"/>
              <a:buNone/>
            </a:pPr>
            <a:r>
              <a:rPr lang="en-US" sz="1900">
                <a:solidFill>
                  <a:srgbClr val="D9D9D9"/>
                </a:solidFill>
                <a:latin typeface="Aclonica"/>
                <a:ea typeface="Aclonica"/>
                <a:cs typeface="Aclonica"/>
                <a:sym typeface="Aclonica"/>
              </a:rPr>
              <a:t>Advantages of Project</a:t>
            </a:r>
            <a:endParaRPr sz="1900">
              <a:solidFill>
                <a:srgbClr val="D9D9D9"/>
              </a:solidFill>
              <a:latin typeface="Aclonica"/>
              <a:ea typeface="Aclonica"/>
              <a:cs typeface="Aclonica"/>
              <a:sym typeface="Aclonica"/>
            </a:endParaRPr>
          </a:p>
          <a:p>
            <a:pPr marL="12700" lvl="0" indent="0" algn="just" rtl="0">
              <a:lnSpc>
                <a:spcPct val="150000"/>
              </a:lnSpc>
              <a:spcBef>
                <a:spcPts val="0"/>
              </a:spcBef>
              <a:spcAft>
                <a:spcPts val="0"/>
              </a:spcAft>
              <a:buClr>
                <a:schemeClr val="dk1"/>
              </a:buClr>
              <a:buSzPts val="1100"/>
              <a:buFont typeface="Arial"/>
              <a:buNone/>
            </a:pPr>
            <a:r>
              <a:rPr lang="en-US" sz="1900">
                <a:solidFill>
                  <a:srgbClr val="D9D9D9"/>
                </a:solidFill>
                <a:latin typeface="Aclonica"/>
                <a:ea typeface="Aclonica"/>
                <a:cs typeface="Aclonica"/>
                <a:sym typeface="Aclonica"/>
              </a:rPr>
              <a:t>DFDs</a:t>
            </a:r>
            <a:endParaRPr sz="1900">
              <a:solidFill>
                <a:srgbClr val="D9D9D9"/>
              </a:solidFill>
              <a:latin typeface="Aclonica"/>
              <a:ea typeface="Aclonica"/>
              <a:cs typeface="Aclonica"/>
              <a:sym typeface="Aclonica"/>
            </a:endParaRPr>
          </a:p>
          <a:p>
            <a:pPr marL="12700" lvl="0" indent="0" algn="just" rtl="0">
              <a:lnSpc>
                <a:spcPct val="150000"/>
              </a:lnSpc>
              <a:spcBef>
                <a:spcPts val="0"/>
              </a:spcBef>
              <a:spcAft>
                <a:spcPts val="0"/>
              </a:spcAft>
              <a:buClr>
                <a:schemeClr val="dk1"/>
              </a:buClr>
              <a:buSzPts val="1100"/>
              <a:buFont typeface="Arial"/>
              <a:buNone/>
            </a:pPr>
            <a:r>
              <a:rPr lang="en-US" sz="1900">
                <a:solidFill>
                  <a:srgbClr val="D9D9D9"/>
                </a:solidFill>
                <a:latin typeface="Aclonica"/>
                <a:ea typeface="Aclonica"/>
                <a:cs typeface="Aclonica"/>
                <a:sym typeface="Aclonica"/>
              </a:rPr>
              <a:t>Technology Used</a:t>
            </a:r>
            <a:endParaRPr sz="1900">
              <a:solidFill>
                <a:srgbClr val="D9D9D9"/>
              </a:solidFill>
              <a:latin typeface="Aclonica"/>
              <a:ea typeface="Aclonica"/>
              <a:cs typeface="Aclonica"/>
              <a:sym typeface="Aclonica"/>
            </a:endParaRPr>
          </a:p>
          <a:p>
            <a:pPr marL="12700" lvl="0" indent="0" algn="just" rtl="0">
              <a:lnSpc>
                <a:spcPct val="150000"/>
              </a:lnSpc>
              <a:spcBef>
                <a:spcPts val="0"/>
              </a:spcBef>
              <a:spcAft>
                <a:spcPts val="0"/>
              </a:spcAft>
              <a:buClr>
                <a:schemeClr val="dk1"/>
              </a:buClr>
              <a:buSzPts val="1100"/>
              <a:buFont typeface="Arial"/>
              <a:buNone/>
            </a:pPr>
            <a:r>
              <a:rPr lang="en-US" sz="1900">
                <a:solidFill>
                  <a:srgbClr val="D9D9D9"/>
                </a:solidFill>
                <a:latin typeface="Aclonica"/>
                <a:ea typeface="Aclonica"/>
                <a:cs typeface="Aclonica"/>
                <a:sym typeface="Aclonica"/>
              </a:rPr>
              <a:t>Requirements</a:t>
            </a:r>
            <a:endParaRPr sz="1900">
              <a:solidFill>
                <a:srgbClr val="D9D9D9"/>
              </a:solidFill>
              <a:latin typeface="Aclonica"/>
              <a:ea typeface="Aclonica"/>
              <a:cs typeface="Aclonica"/>
              <a:sym typeface="Aclonica"/>
            </a:endParaRPr>
          </a:p>
          <a:p>
            <a:pPr marL="12700" lvl="0" indent="0" algn="just" rtl="0">
              <a:lnSpc>
                <a:spcPct val="150000"/>
              </a:lnSpc>
              <a:spcBef>
                <a:spcPts val="0"/>
              </a:spcBef>
              <a:spcAft>
                <a:spcPts val="0"/>
              </a:spcAft>
              <a:buClr>
                <a:schemeClr val="dk1"/>
              </a:buClr>
              <a:buSzPts val="1100"/>
              <a:buFont typeface="Arial"/>
              <a:buNone/>
            </a:pPr>
            <a:r>
              <a:rPr lang="en-US" sz="1900">
                <a:solidFill>
                  <a:srgbClr val="D9D9D9"/>
                </a:solidFill>
                <a:latin typeface="Aclonica"/>
                <a:ea typeface="Aclonica"/>
                <a:cs typeface="Aclonica"/>
                <a:sym typeface="Aclonica"/>
              </a:rPr>
              <a:t>Screenshots</a:t>
            </a:r>
            <a:endParaRPr sz="1900">
              <a:solidFill>
                <a:srgbClr val="D9D9D9"/>
              </a:solidFill>
              <a:latin typeface="Aclonica"/>
              <a:ea typeface="Aclonica"/>
              <a:cs typeface="Aclonica"/>
              <a:sym typeface="Aclonica"/>
            </a:endParaRPr>
          </a:p>
          <a:p>
            <a:pPr marL="12700" lvl="0" indent="0" algn="just" rtl="0">
              <a:lnSpc>
                <a:spcPct val="150000"/>
              </a:lnSpc>
              <a:spcBef>
                <a:spcPts val="0"/>
              </a:spcBef>
              <a:spcAft>
                <a:spcPts val="0"/>
              </a:spcAft>
              <a:buClr>
                <a:schemeClr val="dk1"/>
              </a:buClr>
              <a:buSzPts val="1100"/>
              <a:buFont typeface="Arial"/>
              <a:buNone/>
            </a:pPr>
            <a:r>
              <a:rPr lang="en-US" sz="1900">
                <a:solidFill>
                  <a:srgbClr val="D9D9D9"/>
                </a:solidFill>
                <a:latin typeface="Aclonica"/>
                <a:ea typeface="Aclonica"/>
                <a:cs typeface="Aclonica"/>
                <a:sym typeface="Aclonica"/>
              </a:rPr>
              <a:t>Conclusion</a:t>
            </a:r>
            <a:endParaRPr sz="1900">
              <a:solidFill>
                <a:srgbClr val="D9D9D9"/>
              </a:solidFill>
              <a:latin typeface="Aclonica"/>
              <a:ea typeface="Aclonica"/>
              <a:cs typeface="Aclonica"/>
              <a:sym typeface="Aclonica"/>
            </a:endParaRPr>
          </a:p>
          <a:p>
            <a:pPr marL="12700" lvl="0" indent="0" algn="just" rtl="0">
              <a:lnSpc>
                <a:spcPct val="150000"/>
              </a:lnSpc>
              <a:spcBef>
                <a:spcPts val="0"/>
              </a:spcBef>
              <a:spcAft>
                <a:spcPts val="0"/>
              </a:spcAft>
              <a:buClr>
                <a:schemeClr val="dk1"/>
              </a:buClr>
              <a:buSzPts val="1100"/>
              <a:buFont typeface="Arial"/>
              <a:buNone/>
            </a:pPr>
            <a:r>
              <a:rPr lang="en-US" sz="1900">
                <a:solidFill>
                  <a:srgbClr val="D9D9D9"/>
                </a:solidFill>
                <a:latin typeface="Aclonica"/>
                <a:ea typeface="Aclonica"/>
                <a:cs typeface="Aclonica"/>
                <a:sym typeface="Aclonica"/>
              </a:rPr>
              <a:t>Future Scope</a:t>
            </a:r>
            <a:endParaRPr sz="1900">
              <a:solidFill>
                <a:srgbClr val="D9D9D9"/>
              </a:solidFill>
              <a:latin typeface="Aclonica"/>
              <a:ea typeface="Aclonica"/>
              <a:cs typeface="Aclonica"/>
              <a:sym typeface="Aclonica"/>
            </a:endParaRPr>
          </a:p>
          <a:p>
            <a:pPr marL="12700" lvl="0" indent="0" algn="just" rtl="0">
              <a:lnSpc>
                <a:spcPct val="150000"/>
              </a:lnSpc>
              <a:spcBef>
                <a:spcPts val="0"/>
              </a:spcBef>
              <a:spcAft>
                <a:spcPts val="0"/>
              </a:spcAft>
              <a:buClr>
                <a:schemeClr val="dk1"/>
              </a:buClr>
              <a:buSzPts val="1100"/>
              <a:buFont typeface="Arial"/>
              <a:buNone/>
            </a:pPr>
            <a:r>
              <a:rPr lang="en-US" sz="1900">
                <a:solidFill>
                  <a:srgbClr val="D9D9D9"/>
                </a:solidFill>
                <a:latin typeface="Aclonica"/>
                <a:ea typeface="Aclonica"/>
                <a:cs typeface="Aclonica"/>
                <a:sym typeface="Aclonica"/>
              </a:rPr>
              <a:t>Thank you</a:t>
            </a:r>
            <a:endParaRPr sz="1900">
              <a:solidFill>
                <a:srgbClr val="D9D9D9"/>
              </a:solidFill>
              <a:latin typeface="Aclonica"/>
              <a:ea typeface="Aclonica"/>
              <a:cs typeface="Aclonica"/>
              <a:sym typeface="Aclonica"/>
            </a:endParaRPr>
          </a:p>
          <a:p>
            <a:pPr marL="0" lvl="0" indent="0" algn="l" rtl="0">
              <a:lnSpc>
                <a:spcPct val="150000"/>
              </a:lnSpc>
              <a:spcBef>
                <a:spcPts val="0"/>
              </a:spcBef>
              <a:spcAft>
                <a:spcPts val="0"/>
              </a:spcAft>
              <a:buNone/>
            </a:pPr>
            <a:endParaRPr sz="1800">
              <a:latin typeface="Malgun Gothic"/>
              <a:ea typeface="Malgun Gothic"/>
              <a:cs typeface="Malgun Gothic"/>
              <a:sym typeface="Malgun Gothic"/>
            </a:endParaRPr>
          </a:p>
        </p:txBody>
      </p:sp>
      <p:sp>
        <p:nvSpPr>
          <p:cNvPr id="65" name="Google Shape;65;p9"/>
          <p:cNvSpPr/>
          <p:nvPr/>
        </p:nvSpPr>
        <p:spPr>
          <a:xfrm>
            <a:off x="2889351" y="1313218"/>
            <a:ext cx="504000" cy="382800"/>
          </a:xfrm>
          <a:prstGeom prst="star7">
            <a:avLst>
              <a:gd name="adj" fmla="val 32020"/>
              <a:gd name="hf" fmla="val 102572"/>
              <a:gd name="vf" fmla="val 10521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9"/>
          <p:cNvSpPr txBox="1"/>
          <p:nvPr/>
        </p:nvSpPr>
        <p:spPr>
          <a:xfrm>
            <a:off x="2889351" y="1300525"/>
            <a:ext cx="5040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600" b="1">
                <a:latin typeface="Bangers"/>
                <a:ea typeface="Bangers"/>
                <a:cs typeface="Bangers"/>
                <a:sym typeface="Bangers"/>
              </a:rPr>
              <a:t>1</a:t>
            </a:r>
            <a:endParaRPr sz="1600" b="1">
              <a:solidFill>
                <a:schemeClr val="dk1"/>
              </a:solidFill>
              <a:latin typeface="Bangers"/>
              <a:ea typeface="Bangers"/>
              <a:cs typeface="Bangers"/>
              <a:sym typeface="Bangers"/>
            </a:endParaRPr>
          </a:p>
        </p:txBody>
      </p:sp>
      <p:sp>
        <p:nvSpPr>
          <p:cNvPr id="67" name="Google Shape;67;p9"/>
          <p:cNvSpPr/>
          <p:nvPr/>
        </p:nvSpPr>
        <p:spPr>
          <a:xfrm>
            <a:off x="2889351" y="1701659"/>
            <a:ext cx="504000" cy="382800"/>
          </a:xfrm>
          <a:prstGeom prst="star7">
            <a:avLst>
              <a:gd name="adj" fmla="val 32020"/>
              <a:gd name="hf" fmla="val 102572"/>
              <a:gd name="vf" fmla="val 10521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9"/>
          <p:cNvSpPr txBox="1"/>
          <p:nvPr/>
        </p:nvSpPr>
        <p:spPr>
          <a:xfrm>
            <a:off x="2889351" y="1688966"/>
            <a:ext cx="5040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600" b="1">
                <a:latin typeface="Bangers"/>
                <a:ea typeface="Bangers"/>
                <a:cs typeface="Bangers"/>
                <a:sym typeface="Bangers"/>
              </a:rPr>
              <a:t>2</a:t>
            </a:r>
            <a:endParaRPr sz="1600" b="1">
              <a:latin typeface="Bangers"/>
              <a:ea typeface="Bangers"/>
              <a:cs typeface="Bangers"/>
              <a:sym typeface="Bangers"/>
            </a:endParaRPr>
          </a:p>
        </p:txBody>
      </p:sp>
      <p:sp>
        <p:nvSpPr>
          <p:cNvPr id="69" name="Google Shape;69;p9"/>
          <p:cNvSpPr/>
          <p:nvPr/>
        </p:nvSpPr>
        <p:spPr>
          <a:xfrm>
            <a:off x="2889351" y="2167788"/>
            <a:ext cx="504000" cy="382800"/>
          </a:xfrm>
          <a:prstGeom prst="star7">
            <a:avLst>
              <a:gd name="adj" fmla="val 32020"/>
              <a:gd name="hf" fmla="val 102572"/>
              <a:gd name="vf" fmla="val 10521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9"/>
          <p:cNvSpPr txBox="1"/>
          <p:nvPr/>
        </p:nvSpPr>
        <p:spPr>
          <a:xfrm>
            <a:off x="2889351" y="2155095"/>
            <a:ext cx="5040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600" b="1">
                <a:latin typeface="Bangers"/>
                <a:ea typeface="Bangers"/>
                <a:cs typeface="Bangers"/>
                <a:sym typeface="Bangers"/>
              </a:rPr>
              <a:t>3</a:t>
            </a:r>
            <a:endParaRPr sz="1600" b="1">
              <a:latin typeface="Bangers"/>
              <a:ea typeface="Bangers"/>
              <a:cs typeface="Bangers"/>
              <a:sym typeface="Bangers"/>
            </a:endParaRPr>
          </a:p>
        </p:txBody>
      </p:sp>
      <p:sp>
        <p:nvSpPr>
          <p:cNvPr id="71" name="Google Shape;71;p9"/>
          <p:cNvSpPr/>
          <p:nvPr/>
        </p:nvSpPr>
        <p:spPr>
          <a:xfrm>
            <a:off x="2889351" y="2633917"/>
            <a:ext cx="504000" cy="382800"/>
          </a:xfrm>
          <a:prstGeom prst="star7">
            <a:avLst>
              <a:gd name="adj" fmla="val 32020"/>
              <a:gd name="hf" fmla="val 102572"/>
              <a:gd name="vf" fmla="val 10521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9"/>
          <p:cNvSpPr txBox="1"/>
          <p:nvPr/>
        </p:nvSpPr>
        <p:spPr>
          <a:xfrm>
            <a:off x="2889351" y="2621224"/>
            <a:ext cx="5040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600" b="1">
                <a:latin typeface="Bangers"/>
                <a:ea typeface="Bangers"/>
                <a:cs typeface="Bangers"/>
                <a:sym typeface="Bangers"/>
              </a:rPr>
              <a:t>4</a:t>
            </a:r>
            <a:endParaRPr sz="1600" b="1">
              <a:latin typeface="Bangers"/>
              <a:ea typeface="Bangers"/>
              <a:cs typeface="Bangers"/>
              <a:sym typeface="Bangers"/>
            </a:endParaRPr>
          </a:p>
        </p:txBody>
      </p:sp>
      <p:sp>
        <p:nvSpPr>
          <p:cNvPr id="73" name="Google Shape;73;p9"/>
          <p:cNvSpPr/>
          <p:nvPr/>
        </p:nvSpPr>
        <p:spPr>
          <a:xfrm>
            <a:off x="2889351" y="3023847"/>
            <a:ext cx="504000" cy="382800"/>
          </a:xfrm>
          <a:prstGeom prst="star7">
            <a:avLst>
              <a:gd name="adj" fmla="val 32020"/>
              <a:gd name="hf" fmla="val 102572"/>
              <a:gd name="vf" fmla="val 10521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9"/>
          <p:cNvSpPr txBox="1"/>
          <p:nvPr/>
        </p:nvSpPr>
        <p:spPr>
          <a:xfrm>
            <a:off x="2889351" y="3011153"/>
            <a:ext cx="5040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600" b="1">
                <a:latin typeface="Bangers"/>
                <a:ea typeface="Bangers"/>
                <a:cs typeface="Bangers"/>
                <a:sym typeface="Bangers"/>
              </a:rPr>
              <a:t>5</a:t>
            </a:r>
            <a:endParaRPr sz="1600" b="1">
              <a:latin typeface="Bangers"/>
              <a:ea typeface="Bangers"/>
              <a:cs typeface="Bangers"/>
              <a:sym typeface="Bangers"/>
            </a:endParaRPr>
          </a:p>
        </p:txBody>
      </p:sp>
      <p:sp>
        <p:nvSpPr>
          <p:cNvPr id="75" name="Google Shape;75;p9"/>
          <p:cNvSpPr/>
          <p:nvPr/>
        </p:nvSpPr>
        <p:spPr>
          <a:xfrm>
            <a:off x="2889351" y="3488487"/>
            <a:ext cx="504000" cy="382800"/>
          </a:xfrm>
          <a:prstGeom prst="star7">
            <a:avLst>
              <a:gd name="adj" fmla="val 32020"/>
              <a:gd name="hf" fmla="val 102572"/>
              <a:gd name="vf" fmla="val 10521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9"/>
          <p:cNvSpPr txBox="1"/>
          <p:nvPr/>
        </p:nvSpPr>
        <p:spPr>
          <a:xfrm>
            <a:off x="2889351" y="3475794"/>
            <a:ext cx="5040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600" b="1">
                <a:latin typeface="Bangers"/>
                <a:ea typeface="Bangers"/>
                <a:cs typeface="Bangers"/>
                <a:sym typeface="Bangers"/>
              </a:rPr>
              <a:t>6</a:t>
            </a:r>
            <a:endParaRPr sz="1600" b="1">
              <a:latin typeface="Bangers"/>
              <a:ea typeface="Bangers"/>
              <a:cs typeface="Bangers"/>
              <a:sym typeface="Bangers"/>
            </a:endParaRPr>
          </a:p>
        </p:txBody>
      </p:sp>
      <p:sp>
        <p:nvSpPr>
          <p:cNvPr id="77" name="Google Shape;77;p9"/>
          <p:cNvSpPr/>
          <p:nvPr/>
        </p:nvSpPr>
        <p:spPr>
          <a:xfrm>
            <a:off x="2889351" y="3878417"/>
            <a:ext cx="504000" cy="382800"/>
          </a:xfrm>
          <a:prstGeom prst="star7">
            <a:avLst>
              <a:gd name="adj" fmla="val 32020"/>
              <a:gd name="hf" fmla="val 102572"/>
              <a:gd name="vf" fmla="val 10521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9"/>
          <p:cNvSpPr txBox="1"/>
          <p:nvPr/>
        </p:nvSpPr>
        <p:spPr>
          <a:xfrm>
            <a:off x="2889351" y="3865723"/>
            <a:ext cx="5040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600" b="1">
                <a:latin typeface="Bangers"/>
                <a:ea typeface="Bangers"/>
                <a:cs typeface="Bangers"/>
                <a:sym typeface="Bangers"/>
              </a:rPr>
              <a:t>7</a:t>
            </a:r>
            <a:endParaRPr sz="1600" b="1">
              <a:latin typeface="Bangers"/>
              <a:ea typeface="Bangers"/>
              <a:cs typeface="Bangers"/>
              <a:sym typeface="Bangers"/>
            </a:endParaRPr>
          </a:p>
        </p:txBody>
      </p:sp>
      <p:sp>
        <p:nvSpPr>
          <p:cNvPr id="79" name="Google Shape;79;p9"/>
          <p:cNvSpPr/>
          <p:nvPr/>
        </p:nvSpPr>
        <p:spPr>
          <a:xfrm>
            <a:off x="2889351" y="4344546"/>
            <a:ext cx="504000" cy="382800"/>
          </a:xfrm>
          <a:prstGeom prst="star7">
            <a:avLst>
              <a:gd name="adj" fmla="val 32020"/>
              <a:gd name="hf" fmla="val 102572"/>
              <a:gd name="vf" fmla="val 10521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9"/>
          <p:cNvSpPr txBox="1"/>
          <p:nvPr/>
        </p:nvSpPr>
        <p:spPr>
          <a:xfrm>
            <a:off x="2889351" y="4331853"/>
            <a:ext cx="5040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600" b="1">
                <a:latin typeface="Bangers"/>
                <a:ea typeface="Bangers"/>
                <a:cs typeface="Bangers"/>
                <a:sym typeface="Bangers"/>
              </a:rPr>
              <a:t>8</a:t>
            </a:r>
            <a:endParaRPr sz="1600" b="1">
              <a:latin typeface="Bangers"/>
              <a:ea typeface="Bangers"/>
              <a:cs typeface="Bangers"/>
              <a:sym typeface="Bangers"/>
            </a:endParaRPr>
          </a:p>
        </p:txBody>
      </p:sp>
      <p:sp>
        <p:nvSpPr>
          <p:cNvPr id="81" name="Google Shape;81;p9"/>
          <p:cNvSpPr/>
          <p:nvPr/>
        </p:nvSpPr>
        <p:spPr>
          <a:xfrm>
            <a:off x="2889351" y="4810675"/>
            <a:ext cx="504000" cy="382800"/>
          </a:xfrm>
          <a:prstGeom prst="star7">
            <a:avLst>
              <a:gd name="adj" fmla="val 32020"/>
              <a:gd name="hf" fmla="val 102572"/>
              <a:gd name="vf" fmla="val 10521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9"/>
          <p:cNvSpPr txBox="1"/>
          <p:nvPr/>
        </p:nvSpPr>
        <p:spPr>
          <a:xfrm>
            <a:off x="2889351" y="4797982"/>
            <a:ext cx="5040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600" b="1">
                <a:latin typeface="Bangers"/>
                <a:ea typeface="Bangers"/>
                <a:cs typeface="Bangers"/>
                <a:sym typeface="Bangers"/>
              </a:rPr>
              <a:t>9</a:t>
            </a:r>
            <a:endParaRPr sz="1600" b="1">
              <a:latin typeface="Bangers"/>
              <a:ea typeface="Bangers"/>
              <a:cs typeface="Bangers"/>
              <a:sym typeface="Bangers"/>
            </a:endParaRPr>
          </a:p>
        </p:txBody>
      </p:sp>
      <p:sp>
        <p:nvSpPr>
          <p:cNvPr id="83" name="Google Shape;83;p9"/>
          <p:cNvSpPr/>
          <p:nvPr/>
        </p:nvSpPr>
        <p:spPr>
          <a:xfrm>
            <a:off x="2889351" y="5199116"/>
            <a:ext cx="504000" cy="382800"/>
          </a:xfrm>
          <a:prstGeom prst="star7">
            <a:avLst>
              <a:gd name="adj" fmla="val 32020"/>
              <a:gd name="hf" fmla="val 102572"/>
              <a:gd name="vf" fmla="val 10521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9"/>
          <p:cNvSpPr txBox="1"/>
          <p:nvPr/>
        </p:nvSpPr>
        <p:spPr>
          <a:xfrm>
            <a:off x="2889351" y="5186423"/>
            <a:ext cx="5040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600" b="1">
                <a:latin typeface="Bangers"/>
                <a:ea typeface="Bangers"/>
                <a:cs typeface="Bangers"/>
                <a:sym typeface="Bangers"/>
              </a:rPr>
              <a:t>10</a:t>
            </a:r>
            <a:endParaRPr sz="1600" b="1">
              <a:latin typeface="Bangers"/>
              <a:ea typeface="Bangers"/>
              <a:cs typeface="Bangers"/>
              <a:sym typeface="Bangers"/>
            </a:endParaRPr>
          </a:p>
        </p:txBody>
      </p:sp>
      <p:sp>
        <p:nvSpPr>
          <p:cNvPr id="85" name="Google Shape;85;p9"/>
          <p:cNvSpPr/>
          <p:nvPr/>
        </p:nvSpPr>
        <p:spPr>
          <a:xfrm>
            <a:off x="2889351" y="5665245"/>
            <a:ext cx="504000" cy="382800"/>
          </a:xfrm>
          <a:prstGeom prst="star7">
            <a:avLst>
              <a:gd name="adj" fmla="val 32020"/>
              <a:gd name="hf" fmla="val 102572"/>
              <a:gd name="vf" fmla="val 10521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9"/>
          <p:cNvSpPr txBox="1"/>
          <p:nvPr/>
        </p:nvSpPr>
        <p:spPr>
          <a:xfrm>
            <a:off x="2889351" y="5652552"/>
            <a:ext cx="5040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600" b="1">
                <a:latin typeface="Bangers"/>
                <a:ea typeface="Bangers"/>
                <a:cs typeface="Bangers"/>
                <a:sym typeface="Bangers"/>
              </a:rPr>
              <a:t>11</a:t>
            </a:r>
            <a:endParaRPr sz="1600" b="1">
              <a:latin typeface="Bangers"/>
              <a:ea typeface="Bangers"/>
              <a:cs typeface="Bangers"/>
              <a:sym typeface="Bangers"/>
            </a:endParaRPr>
          </a:p>
        </p:txBody>
      </p:sp>
      <p:pic>
        <p:nvPicPr>
          <p:cNvPr id="87" name="Google Shape;87;p9"/>
          <p:cNvPicPr preferRelativeResize="0"/>
          <p:nvPr/>
        </p:nvPicPr>
        <p:blipFill>
          <a:blip r:embed="rId3">
            <a:alphaModFix/>
          </a:blip>
          <a:stretch>
            <a:fillRect/>
          </a:stretch>
        </p:blipFill>
        <p:spPr>
          <a:xfrm>
            <a:off x="5864650" y="3173825"/>
            <a:ext cx="3279350" cy="3684175"/>
          </a:xfrm>
          <a:prstGeom prst="rect">
            <a:avLst/>
          </a:prstGeom>
          <a:noFill/>
          <a:ln>
            <a:noFill/>
          </a:ln>
        </p:spPr>
      </p:pic>
    </p:spTree>
  </p:cSld>
  <p:clrMapOvr>
    <a:masterClrMapping/>
  </p:clrMapOvr>
  <p:transition>
    <p:circl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27"/>
          <p:cNvSpPr txBox="1">
            <a:spLocks noGrp="1"/>
          </p:cNvSpPr>
          <p:nvPr>
            <p:ph type="title"/>
          </p:nvPr>
        </p:nvSpPr>
        <p:spPr>
          <a:xfrm>
            <a:off x="1535100" y="44625"/>
            <a:ext cx="7559100" cy="7968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sz="3700">
                <a:solidFill>
                  <a:schemeClr val="accent6"/>
                </a:solidFill>
                <a:latin typeface="Kaushan Script"/>
                <a:ea typeface="Kaushan Script"/>
                <a:cs typeface="Kaushan Script"/>
                <a:sym typeface="Kaushan Script"/>
              </a:rPr>
              <a:t>Hardware &amp; Software Requirements</a:t>
            </a:r>
            <a:endParaRPr sz="3700">
              <a:solidFill>
                <a:schemeClr val="accent6"/>
              </a:solidFill>
              <a:latin typeface="Kaushan Script"/>
              <a:ea typeface="Kaushan Script"/>
              <a:cs typeface="Kaushan Script"/>
              <a:sym typeface="Kaushan Script"/>
            </a:endParaRPr>
          </a:p>
        </p:txBody>
      </p:sp>
      <p:sp>
        <p:nvSpPr>
          <p:cNvPr id="236" name="Google Shape;236;p27"/>
          <p:cNvSpPr txBox="1">
            <a:spLocks noGrp="1"/>
          </p:cNvSpPr>
          <p:nvPr>
            <p:ph type="body" idx="1"/>
          </p:nvPr>
        </p:nvSpPr>
        <p:spPr>
          <a:xfrm>
            <a:off x="25275" y="1116350"/>
            <a:ext cx="4052400" cy="568800"/>
          </a:xfrm>
          <a:prstGeom prst="rect">
            <a:avLst/>
          </a:prstGeom>
        </p:spPr>
        <p:txBody>
          <a:bodyPr spcFirstLastPara="1" wrap="square" lIns="91425" tIns="45700" rIns="91425" bIns="45700" anchor="t" anchorCtr="0">
            <a:noAutofit/>
          </a:bodyPr>
          <a:lstStyle/>
          <a:p>
            <a:pPr marL="0" lvl="0" indent="0" algn="ctr" rtl="0">
              <a:lnSpc>
                <a:spcPct val="150000"/>
              </a:lnSpc>
              <a:spcBef>
                <a:spcPts val="0"/>
              </a:spcBef>
              <a:spcAft>
                <a:spcPts val="0"/>
              </a:spcAft>
              <a:buSzPts val="770"/>
              <a:buNone/>
            </a:pPr>
            <a:r>
              <a:rPr lang="en-US" sz="2200" b="1" i="0">
                <a:solidFill>
                  <a:schemeClr val="dk1"/>
                </a:solidFill>
                <a:latin typeface="Lemonada"/>
                <a:ea typeface="Lemonada"/>
                <a:cs typeface="Lemonada"/>
                <a:sym typeface="Lemonada"/>
              </a:rPr>
              <a:t>Hardware Requirement</a:t>
            </a:r>
            <a:endParaRPr sz="2200" i="0">
              <a:solidFill>
                <a:schemeClr val="dk1"/>
              </a:solidFill>
              <a:latin typeface="Roboto"/>
              <a:ea typeface="Roboto"/>
              <a:cs typeface="Roboto"/>
              <a:sym typeface="Roboto"/>
            </a:endParaRPr>
          </a:p>
          <a:p>
            <a:pPr marL="0" lvl="0" indent="0" algn="ctr" rtl="0">
              <a:lnSpc>
                <a:spcPct val="115000"/>
              </a:lnSpc>
              <a:spcBef>
                <a:spcPts val="0"/>
              </a:spcBef>
              <a:spcAft>
                <a:spcPts val="0"/>
              </a:spcAft>
              <a:buClr>
                <a:schemeClr val="dk1"/>
              </a:buClr>
              <a:buSzPts val="770"/>
              <a:buFont typeface="Arial"/>
              <a:buNone/>
            </a:pPr>
            <a:endParaRPr sz="2200" b="1" i="0">
              <a:solidFill>
                <a:schemeClr val="dk1"/>
              </a:solidFill>
              <a:latin typeface="Lemonada"/>
              <a:ea typeface="Lemonada"/>
              <a:cs typeface="Lemonada"/>
              <a:sym typeface="Lemonada"/>
            </a:endParaRPr>
          </a:p>
          <a:p>
            <a:pPr marL="0" lvl="0" indent="0" algn="ctr" rtl="0">
              <a:spcBef>
                <a:spcPts val="320"/>
              </a:spcBef>
              <a:spcAft>
                <a:spcPts val="0"/>
              </a:spcAft>
              <a:buSzPts val="770"/>
              <a:buNone/>
            </a:pPr>
            <a:endParaRPr sz="2200" i="0"/>
          </a:p>
        </p:txBody>
      </p:sp>
      <p:sp>
        <p:nvSpPr>
          <p:cNvPr id="237" name="Google Shape;237;p27"/>
          <p:cNvSpPr txBox="1">
            <a:spLocks noGrp="1"/>
          </p:cNvSpPr>
          <p:nvPr>
            <p:ph type="body" idx="1"/>
          </p:nvPr>
        </p:nvSpPr>
        <p:spPr>
          <a:xfrm>
            <a:off x="3860725" y="1116350"/>
            <a:ext cx="4223100" cy="651000"/>
          </a:xfrm>
          <a:prstGeom prst="rect">
            <a:avLst/>
          </a:prstGeom>
        </p:spPr>
        <p:txBody>
          <a:bodyPr spcFirstLastPara="1" wrap="square" lIns="91425" tIns="45700" rIns="91425" bIns="45700" anchor="t" anchorCtr="0">
            <a:normAutofit fontScale="25000" lnSpcReduction="20000"/>
          </a:bodyPr>
          <a:lstStyle/>
          <a:p>
            <a:pPr marL="139700" lvl="0" indent="0" algn="ctr" rtl="0">
              <a:lnSpc>
                <a:spcPct val="150000"/>
              </a:lnSpc>
              <a:spcBef>
                <a:spcPts val="0"/>
              </a:spcBef>
              <a:spcAft>
                <a:spcPts val="0"/>
              </a:spcAft>
              <a:buNone/>
            </a:pPr>
            <a:r>
              <a:rPr lang="en-US" sz="8981" b="1" i="0">
                <a:solidFill>
                  <a:schemeClr val="dk1"/>
                </a:solidFill>
                <a:latin typeface="Lemonada"/>
                <a:ea typeface="Lemonada"/>
                <a:cs typeface="Lemonada"/>
                <a:sym typeface="Lemonada"/>
              </a:rPr>
              <a:t>Software Requirement</a:t>
            </a:r>
            <a:endParaRPr sz="2000" b="1" i="0">
              <a:solidFill>
                <a:schemeClr val="dk1"/>
              </a:solidFill>
              <a:latin typeface="Lemonada"/>
              <a:ea typeface="Lemonada"/>
              <a:cs typeface="Lemonada"/>
              <a:sym typeface="Lemonada"/>
            </a:endParaRPr>
          </a:p>
          <a:p>
            <a:pPr marL="12700" lvl="0" indent="0" algn="l" rtl="0">
              <a:lnSpc>
                <a:spcPct val="150000"/>
              </a:lnSpc>
              <a:spcBef>
                <a:spcPts val="0"/>
              </a:spcBef>
              <a:spcAft>
                <a:spcPts val="0"/>
              </a:spcAft>
              <a:buNone/>
            </a:pPr>
            <a:endParaRPr sz="4581" i="0">
              <a:solidFill>
                <a:schemeClr val="dk1"/>
              </a:solidFill>
              <a:latin typeface="Times New Roman"/>
              <a:ea typeface="Times New Roman"/>
              <a:cs typeface="Times New Roman"/>
              <a:sym typeface="Times New Roman"/>
            </a:endParaRPr>
          </a:p>
          <a:p>
            <a:pPr marL="139700" lvl="0" indent="0" algn="l" rtl="0">
              <a:lnSpc>
                <a:spcPct val="150000"/>
              </a:lnSpc>
              <a:spcBef>
                <a:spcPts val="0"/>
              </a:spcBef>
              <a:spcAft>
                <a:spcPts val="0"/>
              </a:spcAft>
              <a:buClr>
                <a:schemeClr val="dk1"/>
              </a:buClr>
              <a:buSzPct val="55000"/>
              <a:buFont typeface="Arial"/>
              <a:buNone/>
            </a:pPr>
            <a:endParaRPr sz="2000" b="1" i="0">
              <a:solidFill>
                <a:schemeClr val="dk1"/>
              </a:solidFill>
              <a:latin typeface="Lemonada"/>
              <a:ea typeface="Lemonada"/>
              <a:cs typeface="Lemonada"/>
              <a:sym typeface="Lemonada"/>
            </a:endParaRPr>
          </a:p>
          <a:p>
            <a:pPr marL="0" lvl="0" indent="0" algn="l" rtl="0">
              <a:lnSpc>
                <a:spcPct val="150000"/>
              </a:lnSpc>
              <a:spcBef>
                <a:spcPts val="320"/>
              </a:spcBef>
              <a:spcAft>
                <a:spcPts val="0"/>
              </a:spcAft>
              <a:buNone/>
            </a:pPr>
            <a:endParaRPr i="0"/>
          </a:p>
        </p:txBody>
      </p:sp>
      <p:sp>
        <p:nvSpPr>
          <p:cNvPr id="238" name="Google Shape;238;p27"/>
          <p:cNvSpPr txBox="1">
            <a:spLocks noGrp="1"/>
          </p:cNvSpPr>
          <p:nvPr>
            <p:ph type="body" idx="1"/>
          </p:nvPr>
        </p:nvSpPr>
        <p:spPr>
          <a:xfrm>
            <a:off x="90224" y="1761350"/>
            <a:ext cx="3403725" cy="2817600"/>
          </a:xfrm>
          <a:prstGeom prst="rect">
            <a:avLst/>
          </a:prstGeom>
        </p:spPr>
        <p:txBody>
          <a:bodyPr spcFirstLastPara="1" wrap="square" lIns="91425" tIns="45700" rIns="91425" bIns="45700" anchor="t" anchorCtr="0">
            <a:noAutofit/>
          </a:bodyPr>
          <a:lstStyle/>
          <a:p>
            <a:pPr marL="457200" lvl="0" indent="-368300" algn="l" rtl="0">
              <a:lnSpc>
                <a:spcPct val="150000"/>
              </a:lnSpc>
              <a:spcBef>
                <a:spcPts val="0"/>
              </a:spcBef>
              <a:spcAft>
                <a:spcPts val="0"/>
              </a:spcAft>
              <a:buClr>
                <a:srgbClr val="A61C00"/>
              </a:buClr>
              <a:buSzPts val="2200"/>
              <a:buFont typeface="Times New Roman"/>
              <a:buChar char="★"/>
            </a:pPr>
            <a:r>
              <a:rPr lang="en-US" sz="2200" b="1" i="0" dirty="0">
                <a:solidFill>
                  <a:schemeClr val="dk1"/>
                </a:solidFill>
                <a:latin typeface="Times New Roman"/>
                <a:ea typeface="Times New Roman"/>
                <a:cs typeface="Times New Roman"/>
                <a:sym typeface="Times New Roman"/>
              </a:rPr>
              <a:t>Processor</a:t>
            </a:r>
            <a:r>
              <a:rPr lang="en-US" sz="2200" i="0" dirty="0">
                <a:solidFill>
                  <a:schemeClr val="dk1"/>
                </a:solidFill>
                <a:latin typeface="Times New Roman"/>
                <a:ea typeface="Times New Roman"/>
                <a:cs typeface="Times New Roman"/>
                <a:sym typeface="Times New Roman"/>
              </a:rPr>
              <a:t>  </a:t>
            </a:r>
            <a:r>
              <a:rPr lang="en-US" sz="2200" b="1" i="0" dirty="0">
                <a:solidFill>
                  <a:schemeClr val="dk1"/>
                </a:solidFill>
                <a:latin typeface="Times New Roman"/>
                <a:ea typeface="Times New Roman"/>
                <a:cs typeface="Times New Roman"/>
                <a:sym typeface="Times New Roman"/>
              </a:rPr>
              <a:t>:</a:t>
            </a:r>
            <a:r>
              <a:rPr lang="en-US" sz="2200" i="0" dirty="0">
                <a:solidFill>
                  <a:schemeClr val="dk1"/>
                </a:solidFill>
                <a:latin typeface="Times New Roman"/>
                <a:ea typeface="Times New Roman"/>
                <a:cs typeface="Times New Roman"/>
                <a:sym typeface="Times New Roman"/>
              </a:rPr>
              <a:t>    Intel I3</a:t>
            </a:r>
            <a:endParaRPr sz="2200" i="0" dirty="0">
              <a:solidFill>
                <a:schemeClr val="dk1"/>
              </a:solidFill>
              <a:latin typeface="Times New Roman"/>
              <a:ea typeface="Times New Roman"/>
              <a:cs typeface="Times New Roman"/>
              <a:sym typeface="Times New Roman"/>
            </a:endParaRPr>
          </a:p>
          <a:p>
            <a:pPr marL="0" lvl="0" indent="0" algn="l" rtl="0">
              <a:lnSpc>
                <a:spcPct val="150000"/>
              </a:lnSpc>
              <a:spcBef>
                <a:spcPts val="0"/>
              </a:spcBef>
              <a:spcAft>
                <a:spcPts val="0"/>
              </a:spcAft>
              <a:buNone/>
            </a:pPr>
            <a:endParaRPr sz="2200" i="0" dirty="0">
              <a:solidFill>
                <a:schemeClr val="dk1"/>
              </a:solidFill>
              <a:latin typeface="Times New Roman"/>
              <a:ea typeface="Times New Roman"/>
              <a:cs typeface="Times New Roman"/>
              <a:sym typeface="Times New Roman"/>
            </a:endParaRPr>
          </a:p>
          <a:p>
            <a:pPr marL="457200" lvl="0" indent="-368300" algn="l" rtl="0">
              <a:lnSpc>
                <a:spcPct val="150000"/>
              </a:lnSpc>
              <a:spcBef>
                <a:spcPts val="0"/>
              </a:spcBef>
              <a:spcAft>
                <a:spcPts val="0"/>
              </a:spcAft>
              <a:buClr>
                <a:srgbClr val="A61C00"/>
              </a:buClr>
              <a:buSzPts val="2200"/>
              <a:buFont typeface="Times New Roman"/>
              <a:buChar char="★"/>
            </a:pPr>
            <a:r>
              <a:rPr lang="en-US" sz="2200" b="1" i="0" dirty="0">
                <a:solidFill>
                  <a:schemeClr val="dk1"/>
                </a:solidFill>
                <a:latin typeface="Times New Roman"/>
                <a:ea typeface="Times New Roman"/>
                <a:cs typeface="Times New Roman"/>
                <a:sym typeface="Times New Roman"/>
              </a:rPr>
              <a:t>RAM  </a:t>
            </a:r>
            <a:r>
              <a:rPr lang="en-US" sz="2200" i="0" dirty="0">
                <a:solidFill>
                  <a:schemeClr val="dk1"/>
                </a:solidFill>
                <a:latin typeface="Times New Roman"/>
                <a:ea typeface="Times New Roman"/>
                <a:cs typeface="Times New Roman"/>
                <a:sym typeface="Times New Roman"/>
              </a:rPr>
              <a:t>       </a:t>
            </a:r>
            <a:r>
              <a:rPr lang="en-US" sz="2200" b="1" i="0" dirty="0">
                <a:solidFill>
                  <a:schemeClr val="dk1"/>
                </a:solidFill>
                <a:latin typeface="Times New Roman"/>
                <a:ea typeface="Times New Roman"/>
                <a:cs typeface="Times New Roman"/>
                <a:sym typeface="Times New Roman"/>
              </a:rPr>
              <a:t>:</a:t>
            </a:r>
            <a:r>
              <a:rPr lang="en-US" sz="2200" i="0" dirty="0">
                <a:solidFill>
                  <a:schemeClr val="dk1"/>
                </a:solidFill>
                <a:latin typeface="Times New Roman"/>
                <a:ea typeface="Times New Roman"/>
                <a:cs typeface="Times New Roman"/>
                <a:sym typeface="Times New Roman"/>
              </a:rPr>
              <a:t>    8.00GB</a:t>
            </a:r>
            <a:endParaRPr sz="2200" i="0" dirty="0">
              <a:solidFill>
                <a:schemeClr val="dk1"/>
              </a:solidFill>
              <a:latin typeface="Times New Roman"/>
              <a:ea typeface="Times New Roman"/>
              <a:cs typeface="Times New Roman"/>
              <a:sym typeface="Times New Roman"/>
            </a:endParaRPr>
          </a:p>
          <a:p>
            <a:pPr marL="12700" lvl="0" indent="0" algn="l" rtl="0">
              <a:lnSpc>
                <a:spcPct val="150000"/>
              </a:lnSpc>
              <a:spcBef>
                <a:spcPts val="0"/>
              </a:spcBef>
              <a:spcAft>
                <a:spcPts val="0"/>
              </a:spcAft>
              <a:buNone/>
            </a:pPr>
            <a:endParaRPr sz="2200" i="0" dirty="0">
              <a:solidFill>
                <a:schemeClr val="dk1"/>
              </a:solidFill>
              <a:latin typeface="Times New Roman"/>
              <a:ea typeface="Times New Roman"/>
              <a:cs typeface="Times New Roman"/>
              <a:sym typeface="Times New Roman"/>
            </a:endParaRPr>
          </a:p>
          <a:p>
            <a:pPr marL="457200" lvl="0" indent="-368300" algn="l" rtl="0">
              <a:lnSpc>
                <a:spcPct val="150000"/>
              </a:lnSpc>
              <a:spcBef>
                <a:spcPts val="0"/>
              </a:spcBef>
              <a:spcAft>
                <a:spcPts val="0"/>
              </a:spcAft>
              <a:buClr>
                <a:srgbClr val="A61C00"/>
              </a:buClr>
              <a:buSzPts val="2200"/>
              <a:buChar char="★"/>
            </a:pPr>
            <a:r>
              <a:rPr lang="en-US" sz="2200" b="1" i="0" dirty="0">
                <a:solidFill>
                  <a:schemeClr val="dk1"/>
                </a:solidFill>
                <a:latin typeface="Times New Roman"/>
                <a:ea typeface="Times New Roman"/>
                <a:cs typeface="Times New Roman"/>
                <a:sym typeface="Times New Roman"/>
              </a:rPr>
              <a:t>SSD  </a:t>
            </a:r>
            <a:r>
              <a:rPr lang="en-US" sz="2200" i="0" dirty="0">
                <a:solidFill>
                  <a:schemeClr val="dk1"/>
                </a:solidFill>
                <a:latin typeface="Times New Roman"/>
                <a:ea typeface="Times New Roman"/>
                <a:cs typeface="Times New Roman"/>
                <a:sym typeface="Times New Roman"/>
              </a:rPr>
              <a:t>         </a:t>
            </a:r>
            <a:r>
              <a:rPr lang="en-US" sz="2200" b="1" i="0" dirty="0">
                <a:solidFill>
                  <a:schemeClr val="dk1"/>
                </a:solidFill>
                <a:latin typeface="Times New Roman"/>
                <a:ea typeface="Times New Roman"/>
                <a:cs typeface="Times New Roman"/>
                <a:sym typeface="Times New Roman"/>
              </a:rPr>
              <a:t>:</a:t>
            </a:r>
            <a:r>
              <a:rPr lang="en-US" sz="2200" i="0" dirty="0">
                <a:solidFill>
                  <a:schemeClr val="dk1"/>
                </a:solidFill>
                <a:latin typeface="Times New Roman"/>
                <a:ea typeface="Times New Roman"/>
                <a:cs typeface="Times New Roman"/>
                <a:sym typeface="Times New Roman"/>
              </a:rPr>
              <a:t>    256 GB </a:t>
            </a:r>
            <a:r>
              <a:rPr lang="en-US" sz="2200" i="0" dirty="0">
                <a:solidFill>
                  <a:schemeClr val="dk1"/>
                </a:solidFill>
                <a:latin typeface="Roboto"/>
                <a:ea typeface="Roboto"/>
                <a:cs typeface="Roboto"/>
                <a:sym typeface="Roboto"/>
              </a:rPr>
              <a:t> </a:t>
            </a:r>
            <a:endParaRPr sz="2200" i="0" dirty="0">
              <a:solidFill>
                <a:schemeClr val="dk1"/>
              </a:solidFill>
              <a:latin typeface="Roboto"/>
              <a:ea typeface="Roboto"/>
              <a:cs typeface="Roboto"/>
              <a:sym typeface="Roboto"/>
            </a:endParaRPr>
          </a:p>
          <a:p>
            <a:pPr marL="0" lvl="0" indent="0" algn="l" rtl="0">
              <a:lnSpc>
                <a:spcPct val="115000"/>
              </a:lnSpc>
              <a:spcBef>
                <a:spcPts val="0"/>
              </a:spcBef>
              <a:spcAft>
                <a:spcPts val="0"/>
              </a:spcAft>
              <a:buNone/>
            </a:pPr>
            <a:endParaRPr sz="2200" b="1" i="0" dirty="0">
              <a:solidFill>
                <a:schemeClr val="dk1"/>
              </a:solidFill>
              <a:latin typeface="Lemonada"/>
              <a:ea typeface="Lemonada"/>
              <a:cs typeface="Lemonada"/>
              <a:sym typeface="Lemonada"/>
            </a:endParaRPr>
          </a:p>
          <a:p>
            <a:pPr marL="0" lvl="0" indent="0" algn="l" rtl="0">
              <a:spcBef>
                <a:spcPts val="320"/>
              </a:spcBef>
              <a:spcAft>
                <a:spcPts val="0"/>
              </a:spcAft>
              <a:buNone/>
            </a:pPr>
            <a:endParaRPr sz="2200" i="0" dirty="0"/>
          </a:p>
        </p:txBody>
      </p:sp>
      <p:sp>
        <p:nvSpPr>
          <p:cNvPr id="239" name="Google Shape;239;p27"/>
          <p:cNvSpPr txBox="1">
            <a:spLocks noGrp="1"/>
          </p:cNvSpPr>
          <p:nvPr>
            <p:ph type="body" idx="1"/>
          </p:nvPr>
        </p:nvSpPr>
        <p:spPr>
          <a:xfrm>
            <a:off x="3493950" y="1619549"/>
            <a:ext cx="2946600" cy="5140500"/>
          </a:xfrm>
          <a:prstGeom prst="rect">
            <a:avLst/>
          </a:prstGeom>
        </p:spPr>
        <p:txBody>
          <a:bodyPr spcFirstLastPara="1" wrap="square" lIns="91425" tIns="45700" rIns="91425" bIns="45700" anchor="t" anchorCtr="0">
            <a:normAutofit fontScale="85000" lnSpcReduction="10000"/>
          </a:bodyPr>
          <a:lstStyle/>
          <a:p>
            <a:pPr marL="457200" lvl="0" indent="-355600" algn="l" rtl="0">
              <a:lnSpc>
                <a:spcPct val="150000"/>
              </a:lnSpc>
              <a:spcBef>
                <a:spcPts val="0"/>
              </a:spcBef>
              <a:spcAft>
                <a:spcPts val="0"/>
              </a:spcAft>
              <a:buClr>
                <a:srgbClr val="A61C00"/>
              </a:buClr>
              <a:buSzPts val="2000"/>
              <a:buFont typeface="Roboto"/>
              <a:buChar char="★"/>
            </a:pPr>
            <a:r>
              <a:rPr lang="en-US" sz="2000" b="1" i="0" dirty="0">
                <a:solidFill>
                  <a:schemeClr val="dk1"/>
                </a:solidFill>
                <a:latin typeface="Roboto"/>
                <a:ea typeface="Roboto"/>
                <a:cs typeface="Roboto"/>
                <a:sym typeface="Roboto"/>
              </a:rPr>
              <a:t>Front End Tool</a:t>
            </a:r>
            <a:r>
              <a:rPr lang="en-US" sz="2000" i="0" dirty="0">
                <a:solidFill>
                  <a:schemeClr val="dk1"/>
                </a:solidFill>
                <a:latin typeface="Roboto"/>
                <a:ea typeface="Roboto"/>
                <a:cs typeface="Roboto"/>
                <a:sym typeface="Roboto"/>
              </a:rPr>
              <a:t>  </a:t>
            </a:r>
            <a:r>
              <a:rPr lang="en-US" sz="2000" b="1" i="0" dirty="0">
                <a:solidFill>
                  <a:schemeClr val="dk1"/>
                </a:solidFill>
                <a:latin typeface="Roboto"/>
                <a:ea typeface="Roboto"/>
                <a:cs typeface="Roboto"/>
                <a:sym typeface="Roboto"/>
              </a:rPr>
              <a:t>:</a:t>
            </a:r>
            <a:r>
              <a:rPr lang="en-US" sz="2000" i="0" dirty="0">
                <a:solidFill>
                  <a:schemeClr val="dk1"/>
                </a:solidFill>
                <a:latin typeface="Roboto"/>
                <a:ea typeface="Roboto"/>
                <a:cs typeface="Roboto"/>
                <a:sym typeface="Roboto"/>
              </a:rPr>
              <a:t> </a:t>
            </a:r>
            <a:endParaRPr sz="2000" i="0" dirty="0">
              <a:solidFill>
                <a:schemeClr val="dk1"/>
              </a:solidFill>
              <a:latin typeface="Roboto"/>
              <a:ea typeface="Roboto"/>
              <a:cs typeface="Roboto"/>
              <a:sym typeface="Roboto"/>
            </a:endParaRPr>
          </a:p>
          <a:p>
            <a:pPr marL="12700" lvl="0" indent="0" algn="l" rtl="0">
              <a:lnSpc>
                <a:spcPct val="150000"/>
              </a:lnSpc>
              <a:spcBef>
                <a:spcPts val="0"/>
              </a:spcBef>
              <a:spcAft>
                <a:spcPts val="0"/>
              </a:spcAft>
              <a:buClr>
                <a:schemeClr val="dk1"/>
              </a:buClr>
              <a:buSzPts val="1100"/>
              <a:buFont typeface="Arial"/>
              <a:buNone/>
            </a:pPr>
            <a:endParaRPr sz="2000" i="0" dirty="0">
              <a:solidFill>
                <a:schemeClr val="dk1"/>
              </a:solidFill>
              <a:latin typeface="Roboto"/>
              <a:ea typeface="Roboto"/>
              <a:cs typeface="Roboto"/>
              <a:sym typeface="Roboto"/>
            </a:endParaRPr>
          </a:p>
          <a:p>
            <a:pPr marL="12700" lvl="0" indent="0" algn="l" rtl="0">
              <a:lnSpc>
                <a:spcPct val="150000"/>
              </a:lnSpc>
              <a:spcBef>
                <a:spcPts val="0"/>
              </a:spcBef>
              <a:spcAft>
                <a:spcPts val="0"/>
              </a:spcAft>
              <a:buClr>
                <a:schemeClr val="dk1"/>
              </a:buClr>
              <a:buSzPts val="1100"/>
              <a:buFont typeface="Arial"/>
              <a:buNone/>
            </a:pPr>
            <a:endParaRPr sz="2000" i="0" dirty="0">
              <a:solidFill>
                <a:schemeClr val="dk1"/>
              </a:solidFill>
              <a:latin typeface="Roboto"/>
              <a:ea typeface="Roboto"/>
              <a:cs typeface="Roboto"/>
              <a:sym typeface="Roboto"/>
            </a:endParaRPr>
          </a:p>
          <a:p>
            <a:pPr marL="457200" lvl="0" indent="-355600" algn="l" rtl="0">
              <a:lnSpc>
                <a:spcPct val="150000"/>
              </a:lnSpc>
              <a:spcBef>
                <a:spcPts val="0"/>
              </a:spcBef>
              <a:spcAft>
                <a:spcPts val="0"/>
              </a:spcAft>
              <a:buClr>
                <a:srgbClr val="A61C00"/>
              </a:buClr>
              <a:buSzPts val="2000"/>
              <a:buFont typeface="Roboto"/>
              <a:buChar char="★"/>
            </a:pPr>
            <a:r>
              <a:rPr lang="en-US" sz="2000" b="1" i="0" dirty="0">
                <a:solidFill>
                  <a:schemeClr val="dk1"/>
                </a:solidFill>
                <a:latin typeface="Roboto"/>
                <a:ea typeface="Roboto"/>
                <a:cs typeface="Roboto"/>
                <a:sym typeface="Roboto"/>
              </a:rPr>
              <a:t>DB Tool               :     </a:t>
            </a:r>
            <a:endParaRPr sz="2000" b="1" i="0" dirty="0">
              <a:solidFill>
                <a:schemeClr val="dk1"/>
              </a:solidFill>
              <a:latin typeface="Roboto"/>
              <a:ea typeface="Roboto"/>
              <a:cs typeface="Roboto"/>
              <a:sym typeface="Roboto"/>
            </a:endParaRPr>
          </a:p>
          <a:p>
            <a:pPr marL="12700" lvl="0" indent="0" algn="l" rtl="0">
              <a:lnSpc>
                <a:spcPct val="150000"/>
              </a:lnSpc>
              <a:spcBef>
                <a:spcPts val="0"/>
              </a:spcBef>
              <a:spcAft>
                <a:spcPts val="0"/>
              </a:spcAft>
              <a:buClr>
                <a:schemeClr val="dk1"/>
              </a:buClr>
              <a:buSzPts val="1100"/>
              <a:buFont typeface="Arial"/>
              <a:buNone/>
            </a:pPr>
            <a:r>
              <a:rPr lang="en-US" sz="2000" b="1" i="0" dirty="0">
                <a:solidFill>
                  <a:schemeClr val="dk1"/>
                </a:solidFill>
                <a:latin typeface="Roboto"/>
                <a:ea typeface="Roboto"/>
                <a:cs typeface="Roboto"/>
                <a:sym typeface="Roboto"/>
              </a:rPr>
              <a:t>	 </a:t>
            </a:r>
            <a:endParaRPr sz="2000" b="1" i="0" dirty="0">
              <a:solidFill>
                <a:schemeClr val="dk1"/>
              </a:solidFill>
              <a:latin typeface="Roboto"/>
              <a:ea typeface="Roboto"/>
              <a:cs typeface="Roboto"/>
              <a:sym typeface="Roboto"/>
            </a:endParaRPr>
          </a:p>
          <a:p>
            <a:pPr marL="457200" lvl="0" indent="-355600" algn="l" rtl="0">
              <a:lnSpc>
                <a:spcPct val="150000"/>
              </a:lnSpc>
              <a:spcBef>
                <a:spcPts val="0"/>
              </a:spcBef>
              <a:spcAft>
                <a:spcPts val="0"/>
              </a:spcAft>
              <a:buClr>
                <a:srgbClr val="A61C00"/>
              </a:buClr>
              <a:buSzPts val="2000"/>
              <a:buFont typeface="Roboto"/>
              <a:buChar char="★"/>
            </a:pPr>
            <a:r>
              <a:rPr lang="en-US" sz="2000" b="1" i="0" dirty="0">
                <a:solidFill>
                  <a:schemeClr val="dk1"/>
                </a:solidFill>
                <a:latin typeface="Roboto"/>
                <a:ea typeface="Roboto"/>
                <a:cs typeface="Roboto"/>
                <a:sym typeface="Roboto"/>
              </a:rPr>
              <a:t>Environment  	    : </a:t>
            </a:r>
            <a:endParaRPr sz="2000" b="1" i="0" dirty="0">
              <a:solidFill>
                <a:schemeClr val="dk1"/>
              </a:solidFill>
              <a:latin typeface="Roboto"/>
              <a:ea typeface="Roboto"/>
              <a:cs typeface="Roboto"/>
              <a:sym typeface="Roboto"/>
            </a:endParaRPr>
          </a:p>
          <a:p>
            <a:pPr marL="12700" lvl="0" indent="0" algn="l" rtl="0">
              <a:lnSpc>
                <a:spcPct val="150000"/>
              </a:lnSpc>
              <a:spcBef>
                <a:spcPts val="0"/>
              </a:spcBef>
              <a:spcAft>
                <a:spcPts val="0"/>
              </a:spcAft>
              <a:buClr>
                <a:schemeClr val="dk1"/>
              </a:buClr>
              <a:buSzPts val="1100"/>
              <a:buFont typeface="Arial"/>
              <a:buNone/>
            </a:pPr>
            <a:endParaRPr sz="2000" b="1" i="0" dirty="0">
              <a:solidFill>
                <a:schemeClr val="dk1"/>
              </a:solidFill>
              <a:latin typeface="Roboto"/>
              <a:ea typeface="Roboto"/>
              <a:cs typeface="Roboto"/>
              <a:sym typeface="Roboto"/>
            </a:endParaRPr>
          </a:p>
          <a:p>
            <a:pPr marL="457200" lvl="0" indent="-355600" algn="l" rtl="0">
              <a:lnSpc>
                <a:spcPct val="150000"/>
              </a:lnSpc>
              <a:spcBef>
                <a:spcPts val="0"/>
              </a:spcBef>
              <a:spcAft>
                <a:spcPts val="0"/>
              </a:spcAft>
              <a:buClr>
                <a:srgbClr val="A61C00"/>
              </a:buClr>
              <a:buSzPts val="2000"/>
              <a:buFont typeface="Roboto"/>
              <a:buChar char="★"/>
            </a:pPr>
            <a:r>
              <a:rPr lang="en-US" sz="2000" b="1" i="0" dirty="0">
                <a:solidFill>
                  <a:schemeClr val="dk1"/>
                </a:solidFill>
                <a:latin typeface="Roboto"/>
                <a:ea typeface="Roboto"/>
                <a:cs typeface="Roboto"/>
                <a:sym typeface="Roboto"/>
              </a:rPr>
              <a:t>Back End Tool    : </a:t>
            </a:r>
            <a:endParaRPr sz="2000" b="1" i="0" dirty="0">
              <a:solidFill>
                <a:schemeClr val="dk1"/>
              </a:solidFill>
              <a:latin typeface="Roboto"/>
              <a:ea typeface="Roboto"/>
              <a:cs typeface="Roboto"/>
              <a:sym typeface="Roboto"/>
            </a:endParaRPr>
          </a:p>
          <a:p>
            <a:pPr marL="12700" lvl="0" indent="0" algn="l" rtl="0">
              <a:lnSpc>
                <a:spcPct val="150000"/>
              </a:lnSpc>
              <a:spcBef>
                <a:spcPts val="0"/>
              </a:spcBef>
              <a:spcAft>
                <a:spcPts val="0"/>
              </a:spcAft>
              <a:buClr>
                <a:schemeClr val="dk1"/>
              </a:buClr>
              <a:buSzPts val="1100"/>
              <a:buFont typeface="Arial"/>
              <a:buNone/>
            </a:pPr>
            <a:endParaRPr sz="2000" b="1" i="0" dirty="0">
              <a:solidFill>
                <a:schemeClr val="dk1"/>
              </a:solidFill>
              <a:latin typeface="Roboto"/>
              <a:ea typeface="Roboto"/>
              <a:cs typeface="Roboto"/>
              <a:sym typeface="Roboto"/>
            </a:endParaRPr>
          </a:p>
          <a:p>
            <a:pPr marL="457200" lvl="0" indent="-355600" algn="l" rtl="0">
              <a:lnSpc>
                <a:spcPct val="150000"/>
              </a:lnSpc>
              <a:spcBef>
                <a:spcPts val="0"/>
              </a:spcBef>
              <a:spcAft>
                <a:spcPts val="0"/>
              </a:spcAft>
              <a:buClr>
                <a:srgbClr val="A61C00"/>
              </a:buClr>
              <a:buSzPts val="2000"/>
              <a:buFont typeface="Roboto"/>
              <a:buChar char="★"/>
            </a:pPr>
            <a:r>
              <a:rPr lang="en-US" sz="2000" b="1" i="0" dirty="0">
                <a:solidFill>
                  <a:schemeClr val="dk1"/>
                </a:solidFill>
                <a:latin typeface="Roboto"/>
                <a:ea typeface="Roboto"/>
                <a:cs typeface="Roboto"/>
                <a:sym typeface="Roboto"/>
              </a:rPr>
              <a:t>Browser  	    : </a:t>
            </a:r>
            <a:endParaRPr sz="2000" b="1" i="0" dirty="0">
              <a:solidFill>
                <a:schemeClr val="dk1"/>
              </a:solidFill>
              <a:latin typeface="Roboto"/>
              <a:ea typeface="Roboto"/>
              <a:cs typeface="Roboto"/>
              <a:sym typeface="Roboto"/>
            </a:endParaRPr>
          </a:p>
          <a:p>
            <a:pPr marL="12700" lvl="0" indent="0" algn="l" rtl="0">
              <a:lnSpc>
                <a:spcPct val="150000"/>
              </a:lnSpc>
              <a:spcBef>
                <a:spcPts val="0"/>
              </a:spcBef>
              <a:spcAft>
                <a:spcPts val="0"/>
              </a:spcAft>
              <a:buClr>
                <a:schemeClr val="dk1"/>
              </a:buClr>
              <a:buSzPts val="1100"/>
              <a:buFont typeface="Arial"/>
              <a:buNone/>
            </a:pPr>
            <a:endParaRPr sz="2000" b="1" i="0" dirty="0">
              <a:solidFill>
                <a:schemeClr val="dk1"/>
              </a:solidFill>
              <a:latin typeface="Roboto"/>
              <a:ea typeface="Roboto"/>
              <a:cs typeface="Roboto"/>
              <a:sym typeface="Roboto"/>
            </a:endParaRPr>
          </a:p>
          <a:p>
            <a:pPr marL="457200" lvl="0" indent="-355600" algn="l" rtl="0">
              <a:lnSpc>
                <a:spcPct val="150000"/>
              </a:lnSpc>
              <a:spcBef>
                <a:spcPts val="0"/>
              </a:spcBef>
              <a:spcAft>
                <a:spcPts val="0"/>
              </a:spcAft>
              <a:buClr>
                <a:srgbClr val="A61C00"/>
              </a:buClr>
              <a:buSzPts val="2000"/>
              <a:buFont typeface="Roboto"/>
              <a:buChar char="★"/>
            </a:pPr>
            <a:r>
              <a:rPr lang="en-US" sz="2000" b="1" i="0" dirty="0">
                <a:solidFill>
                  <a:schemeClr val="dk1"/>
                </a:solidFill>
                <a:latin typeface="Roboto"/>
                <a:ea typeface="Roboto"/>
                <a:cs typeface="Roboto"/>
                <a:sym typeface="Roboto"/>
              </a:rPr>
              <a:t>Operating System :     </a:t>
            </a:r>
            <a:r>
              <a:rPr lang="en-US" sz="1200" b="1" i="0" dirty="0">
                <a:solidFill>
                  <a:schemeClr val="dk1"/>
                </a:solidFill>
                <a:latin typeface="Roboto"/>
                <a:ea typeface="Roboto"/>
                <a:cs typeface="Roboto"/>
                <a:sym typeface="Roboto"/>
              </a:rPr>
              <a:t>	  </a:t>
            </a:r>
            <a:endParaRPr sz="1200" i="0" dirty="0">
              <a:solidFill>
                <a:schemeClr val="dk1"/>
              </a:solidFill>
              <a:latin typeface="Roboto"/>
              <a:ea typeface="Roboto"/>
              <a:cs typeface="Roboto"/>
              <a:sym typeface="Roboto"/>
            </a:endParaRPr>
          </a:p>
        </p:txBody>
      </p:sp>
      <p:sp>
        <p:nvSpPr>
          <p:cNvPr id="240" name="Google Shape;240;p27"/>
          <p:cNvSpPr txBox="1">
            <a:spLocks noGrp="1"/>
          </p:cNvSpPr>
          <p:nvPr>
            <p:ph type="body" idx="1"/>
          </p:nvPr>
        </p:nvSpPr>
        <p:spPr>
          <a:xfrm>
            <a:off x="6150375" y="1619549"/>
            <a:ext cx="2993700" cy="1115400"/>
          </a:xfrm>
          <a:prstGeom prst="rect">
            <a:avLst/>
          </a:prstGeom>
        </p:spPr>
        <p:txBody>
          <a:bodyPr spcFirstLastPara="1" wrap="square" lIns="91425" tIns="45700" rIns="91425" bIns="45700" anchor="t" anchorCtr="0">
            <a:noAutofit/>
          </a:bodyPr>
          <a:lstStyle/>
          <a:p>
            <a:pPr marL="12700" lvl="0" indent="0" algn="l" rtl="0">
              <a:lnSpc>
                <a:spcPct val="115000"/>
              </a:lnSpc>
              <a:spcBef>
                <a:spcPts val="0"/>
              </a:spcBef>
              <a:spcAft>
                <a:spcPts val="0"/>
              </a:spcAft>
              <a:buClr>
                <a:schemeClr val="dk1"/>
              </a:buClr>
              <a:buSzPts val="1100"/>
              <a:buFont typeface="Arial"/>
              <a:buNone/>
            </a:pPr>
            <a:r>
              <a:rPr lang="en-US" sz="2000" i="0" dirty="0">
                <a:solidFill>
                  <a:schemeClr val="dk1"/>
                </a:solidFill>
                <a:latin typeface="Times New Roman"/>
                <a:ea typeface="Times New Roman"/>
                <a:cs typeface="Times New Roman"/>
                <a:sym typeface="Times New Roman"/>
              </a:rPr>
              <a:t>HTML, CSS,   Bootstrap,   JavaScript, ECMA Script,   </a:t>
            </a:r>
            <a:r>
              <a:rPr lang="en-US" sz="2000" i="0" dirty="0" err="1">
                <a:solidFill>
                  <a:schemeClr val="dk1"/>
                </a:solidFill>
                <a:latin typeface="Times New Roman"/>
                <a:ea typeface="Times New Roman"/>
                <a:cs typeface="Times New Roman"/>
                <a:sym typeface="Times New Roman"/>
              </a:rPr>
              <a:t>ReactJS</a:t>
            </a:r>
            <a:endParaRPr sz="2000" i="0" dirty="0">
              <a:solidFill>
                <a:schemeClr val="dk1"/>
              </a:solidFill>
              <a:latin typeface="Times New Roman"/>
              <a:ea typeface="Times New Roman"/>
              <a:cs typeface="Times New Roman"/>
              <a:sym typeface="Times New Roman"/>
            </a:endParaRPr>
          </a:p>
          <a:p>
            <a:pPr marL="0" lvl="0" indent="0" algn="l" rtl="0">
              <a:lnSpc>
                <a:spcPct val="150000"/>
              </a:lnSpc>
              <a:spcBef>
                <a:spcPts val="0"/>
              </a:spcBef>
              <a:spcAft>
                <a:spcPts val="0"/>
              </a:spcAft>
              <a:buClr>
                <a:schemeClr val="dk1"/>
              </a:buClr>
              <a:buSzPts val="1100"/>
              <a:buFont typeface="Arial"/>
              <a:buNone/>
            </a:pPr>
            <a:r>
              <a:rPr lang="en-US" sz="2000" b="1" i="0" dirty="0">
                <a:solidFill>
                  <a:schemeClr val="dk1"/>
                </a:solidFill>
                <a:latin typeface="Roboto"/>
                <a:ea typeface="Roboto"/>
                <a:cs typeface="Roboto"/>
                <a:sym typeface="Roboto"/>
              </a:rPr>
              <a:t>   </a:t>
            </a:r>
            <a:r>
              <a:rPr lang="en-US" sz="1200" b="1" i="0" dirty="0">
                <a:solidFill>
                  <a:schemeClr val="dk1"/>
                </a:solidFill>
                <a:latin typeface="Roboto"/>
                <a:ea typeface="Roboto"/>
                <a:cs typeface="Roboto"/>
                <a:sym typeface="Roboto"/>
              </a:rPr>
              <a:t>	  </a:t>
            </a:r>
            <a:endParaRPr sz="1200" i="0" dirty="0">
              <a:solidFill>
                <a:schemeClr val="dk1"/>
              </a:solidFill>
              <a:latin typeface="Roboto"/>
              <a:ea typeface="Roboto"/>
              <a:cs typeface="Roboto"/>
              <a:sym typeface="Roboto"/>
            </a:endParaRPr>
          </a:p>
        </p:txBody>
      </p:sp>
      <p:sp>
        <p:nvSpPr>
          <p:cNvPr id="241" name="Google Shape;241;p27"/>
          <p:cNvSpPr txBox="1">
            <a:spLocks noGrp="1"/>
          </p:cNvSpPr>
          <p:nvPr>
            <p:ph type="body" idx="1"/>
          </p:nvPr>
        </p:nvSpPr>
        <p:spPr>
          <a:xfrm>
            <a:off x="6139875" y="2767748"/>
            <a:ext cx="2168700" cy="470400"/>
          </a:xfrm>
          <a:prstGeom prst="rect">
            <a:avLst/>
          </a:prstGeom>
        </p:spPr>
        <p:txBody>
          <a:bodyPr spcFirstLastPara="1" wrap="square" lIns="91425" tIns="45700" rIns="91425" bIns="45700" anchor="t" anchorCtr="0">
            <a:noAutofit/>
          </a:bodyPr>
          <a:lstStyle/>
          <a:p>
            <a:pPr marL="12700" lvl="0" indent="0" algn="l" rtl="0">
              <a:lnSpc>
                <a:spcPct val="115000"/>
              </a:lnSpc>
              <a:spcBef>
                <a:spcPts val="0"/>
              </a:spcBef>
              <a:spcAft>
                <a:spcPts val="0"/>
              </a:spcAft>
              <a:buClr>
                <a:schemeClr val="dk1"/>
              </a:buClr>
              <a:buSzPts val="1100"/>
              <a:buFont typeface="Arial"/>
              <a:buNone/>
            </a:pPr>
            <a:r>
              <a:rPr lang="en-US" sz="2000" i="0" dirty="0" err="1">
                <a:solidFill>
                  <a:schemeClr val="dk1"/>
                </a:solidFill>
                <a:latin typeface="Times New Roman"/>
                <a:ea typeface="Times New Roman"/>
                <a:cs typeface="Times New Roman"/>
                <a:sym typeface="Times New Roman"/>
              </a:rPr>
              <a:t>FireStore</a:t>
            </a:r>
            <a:endParaRPr sz="2000" i="0" dirty="0">
              <a:solidFill>
                <a:schemeClr val="dk1"/>
              </a:solidFill>
              <a:latin typeface="Times New Roman"/>
              <a:ea typeface="Times New Roman"/>
              <a:cs typeface="Times New Roman"/>
              <a:sym typeface="Times New Roman"/>
            </a:endParaRPr>
          </a:p>
          <a:p>
            <a:pPr marL="12700" lvl="0" indent="0" algn="l" rtl="0">
              <a:lnSpc>
                <a:spcPct val="115000"/>
              </a:lnSpc>
              <a:spcBef>
                <a:spcPts val="0"/>
              </a:spcBef>
              <a:spcAft>
                <a:spcPts val="0"/>
              </a:spcAft>
              <a:buClr>
                <a:schemeClr val="dk1"/>
              </a:buClr>
              <a:buSzPts val="1100"/>
              <a:buFont typeface="Arial"/>
              <a:buNone/>
            </a:pPr>
            <a:endParaRPr sz="2000" i="0" dirty="0">
              <a:solidFill>
                <a:schemeClr val="dk1"/>
              </a:solidFill>
              <a:latin typeface="Times New Roman"/>
              <a:ea typeface="Times New Roman"/>
              <a:cs typeface="Times New Roman"/>
              <a:sym typeface="Times New Roman"/>
            </a:endParaRPr>
          </a:p>
          <a:p>
            <a:pPr marL="0" lvl="0" indent="0" algn="l" rtl="0">
              <a:lnSpc>
                <a:spcPct val="150000"/>
              </a:lnSpc>
              <a:spcBef>
                <a:spcPts val="0"/>
              </a:spcBef>
              <a:spcAft>
                <a:spcPts val="0"/>
              </a:spcAft>
              <a:buClr>
                <a:schemeClr val="dk1"/>
              </a:buClr>
              <a:buSzPts val="1100"/>
              <a:buFont typeface="Arial"/>
              <a:buNone/>
            </a:pPr>
            <a:r>
              <a:rPr lang="en-US" sz="2000" b="1" i="0" dirty="0">
                <a:solidFill>
                  <a:schemeClr val="dk1"/>
                </a:solidFill>
                <a:latin typeface="Roboto"/>
                <a:ea typeface="Roboto"/>
                <a:cs typeface="Roboto"/>
                <a:sym typeface="Roboto"/>
              </a:rPr>
              <a:t>   </a:t>
            </a:r>
            <a:r>
              <a:rPr lang="en-US" sz="1200" b="1" i="0" dirty="0">
                <a:solidFill>
                  <a:schemeClr val="dk1"/>
                </a:solidFill>
                <a:latin typeface="Roboto"/>
                <a:ea typeface="Roboto"/>
                <a:cs typeface="Roboto"/>
                <a:sym typeface="Roboto"/>
              </a:rPr>
              <a:t>	  </a:t>
            </a:r>
            <a:endParaRPr sz="1200" i="0" dirty="0">
              <a:solidFill>
                <a:schemeClr val="dk1"/>
              </a:solidFill>
              <a:latin typeface="Roboto"/>
              <a:ea typeface="Roboto"/>
              <a:cs typeface="Roboto"/>
              <a:sym typeface="Roboto"/>
            </a:endParaRPr>
          </a:p>
        </p:txBody>
      </p:sp>
      <p:sp>
        <p:nvSpPr>
          <p:cNvPr id="242" name="Google Shape;242;p27"/>
          <p:cNvSpPr txBox="1">
            <a:spLocks noGrp="1"/>
          </p:cNvSpPr>
          <p:nvPr>
            <p:ph type="body" idx="1"/>
          </p:nvPr>
        </p:nvSpPr>
        <p:spPr>
          <a:xfrm>
            <a:off x="6139875" y="3525990"/>
            <a:ext cx="2772600" cy="470400"/>
          </a:xfrm>
          <a:prstGeom prst="rect">
            <a:avLst/>
          </a:prstGeom>
        </p:spPr>
        <p:txBody>
          <a:bodyPr spcFirstLastPara="1" wrap="square" lIns="91425" tIns="45700" rIns="91425" bIns="45700"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2000" i="0" dirty="0">
                <a:solidFill>
                  <a:schemeClr val="dk1"/>
                </a:solidFill>
                <a:latin typeface="Times New Roman"/>
                <a:ea typeface="Times New Roman"/>
                <a:cs typeface="Times New Roman"/>
                <a:sym typeface="Times New Roman"/>
              </a:rPr>
              <a:t>Firebase</a:t>
            </a:r>
            <a:endParaRPr sz="2000" i="0" dirty="0">
              <a:solidFill>
                <a:schemeClr val="dk1"/>
              </a:solidFill>
              <a:latin typeface="Times New Roman"/>
              <a:ea typeface="Times New Roman"/>
              <a:cs typeface="Times New Roman"/>
              <a:sym typeface="Times New Roman"/>
            </a:endParaRPr>
          </a:p>
          <a:p>
            <a:pPr marL="12700" lvl="0" indent="0" algn="l" rtl="0">
              <a:lnSpc>
                <a:spcPct val="115000"/>
              </a:lnSpc>
              <a:spcBef>
                <a:spcPts val="0"/>
              </a:spcBef>
              <a:spcAft>
                <a:spcPts val="0"/>
              </a:spcAft>
              <a:buClr>
                <a:schemeClr val="dk1"/>
              </a:buClr>
              <a:buSzPts val="1100"/>
              <a:buFont typeface="Arial"/>
              <a:buNone/>
            </a:pPr>
            <a:endParaRPr sz="2000" i="0" dirty="0">
              <a:solidFill>
                <a:schemeClr val="dk1"/>
              </a:solidFill>
              <a:latin typeface="Times New Roman"/>
              <a:ea typeface="Times New Roman"/>
              <a:cs typeface="Times New Roman"/>
              <a:sym typeface="Times New Roman"/>
            </a:endParaRPr>
          </a:p>
          <a:p>
            <a:pPr marL="12700" lvl="0" indent="0" algn="l" rtl="0">
              <a:lnSpc>
                <a:spcPct val="115000"/>
              </a:lnSpc>
              <a:spcBef>
                <a:spcPts val="0"/>
              </a:spcBef>
              <a:spcAft>
                <a:spcPts val="0"/>
              </a:spcAft>
              <a:buClr>
                <a:schemeClr val="dk1"/>
              </a:buClr>
              <a:buSzPts val="1100"/>
              <a:buFont typeface="Arial"/>
              <a:buNone/>
            </a:pPr>
            <a:endParaRPr sz="2000" i="0" dirty="0">
              <a:solidFill>
                <a:schemeClr val="dk1"/>
              </a:solidFill>
              <a:latin typeface="Times New Roman"/>
              <a:ea typeface="Times New Roman"/>
              <a:cs typeface="Times New Roman"/>
              <a:sym typeface="Times New Roman"/>
            </a:endParaRPr>
          </a:p>
          <a:p>
            <a:pPr marL="0" lvl="0" indent="0" algn="l" rtl="0">
              <a:lnSpc>
                <a:spcPct val="150000"/>
              </a:lnSpc>
              <a:spcBef>
                <a:spcPts val="0"/>
              </a:spcBef>
              <a:spcAft>
                <a:spcPts val="0"/>
              </a:spcAft>
              <a:buClr>
                <a:schemeClr val="dk1"/>
              </a:buClr>
              <a:buSzPts val="1100"/>
              <a:buFont typeface="Arial"/>
              <a:buNone/>
            </a:pPr>
            <a:r>
              <a:rPr lang="en-US" sz="2000" b="1" i="0" dirty="0">
                <a:solidFill>
                  <a:schemeClr val="dk1"/>
                </a:solidFill>
                <a:latin typeface="Roboto"/>
                <a:ea typeface="Roboto"/>
                <a:cs typeface="Roboto"/>
                <a:sym typeface="Roboto"/>
              </a:rPr>
              <a:t>   </a:t>
            </a:r>
            <a:r>
              <a:rPr lang="en-US" sz="1200" b="1" i="0" dirty="0">
                <a:solidFill>
                  <a:schemeClr val="dk1"/>
                </a:solidFill>
                <a:latin typeface="Roboto"/>
                <a:ea typeface="Roboto"/>
                <a:cs typeface="Roboto"/>
                <a:sym typeface="Roboto"/>
              </a:rPr>
              <a:t>	  </a:t>
            </a:r>
            <a:endParaRPr sz="1200" i="0" dirty="0">
              <a:solidFill>
                <a:schemeClr val="dk1"/>
              </a:solidFill>
              <a:latin typeface="Roboto"/>
              <a:ea typeface="Roboto"/>
              <a:cs typeface="Roboto"/>
              <a:sym typeface="Roboto"/>
            </a:endParaRPr>
          </a:p>
        </p:txBody>
      </p:sp>
      <p:sp>
        <p:nvSpPr>
          <p:cNvPr id="243" name="Google Shape;243;p27"/>
          <p:cNvSpPr txBox="1">
            <a:spLocks noGrp="1"/>
          </p:cNvSpPr>
          <p:nvPr>
            <p:ph type="body" idx="1"/>
          </p:nvPr>
        </p:nvSpPr>
        <p:spPr>
          <a:xfrm>
            <a:off x="6139875" y="4229377"/>
            <a:ext cx="2878200" cy="390600"/>
          </a:xfrm>
          <a:prstGeom prst="rect">
            <a:avLst/>
          </a:prstGeom>
        </p:spPr>
        <p:txBody>
          <a:bodyPr spcFirstLastPara="1" wrap="square" lIns="91425" tIns="45700" rIns="91425" bIns="45700" anchor="t" anchorCtr="0">
            <a:noAutofit/>
          </a:bodyPr>
          <a:lstStyle/>
          <a:p>
            <a:pPr marL="12700" lvl="0" indent="0" algn="l" rtl="0">
              <a:lnSpc>
                <a:spcPct val="115000"/>
              </a:lnSpc>
              <a:spcBef>
                <a:spcPts val="0"/>
              </a:spcBef>
              <a:spcAft>
                <a:spcPts val="0"/>
              </a:spcAft>
              <a:buClr>
                <a:schemeClr val="dk1"/>
              </a:buClr>
              <a:buSzPts val="1100"/>
              <a:buFont typeface="Arial"/>
              <a:buNone/>
            </a:pPr>
            <a:r>
              <a:rPr lang="en-US" sz="2000" i="0" dirty="0">
                <a:solidFill>
                  <a:schemeClr val="dk1"/>
                </a:solidFill>
                <a:latin typeface="Times New Roman"/>
                <a:ea typeface="Times New Roman"/>
                <a:cs typeface="Times New Roman"/>
                <a:sym typeface="Times New Roman"/>
              </a:rPr>
              <a:t>Visual Studio</a:t>
            </a:r>
            <a:endParaRPr sz="2000" i="0" dirty="0">
              <a:solidFill>
                <a:schemeClr val="dk1"/>
              </a:solidFill>
              <a:latin typeface="Times New Roman"/>
              <a:ea typeface="Times New Roman"/>
              <a:cs typeface="Times New Roman"/>
              <a:sym typeface="Times New Roman"/>
            </a:endParaRPr>
          </a:p>
          <a:p>
            <a:pPr marL="12700" lvl="0" indent="0" algn="l" rtl="0">
              <a:lnSpc>
                <a:spcPct val="115000"/>
              </a:lnSpc>
              <a:spcBef>
                <a:spcPts val="0"/>
              </a:spcBef>
              <a:spcAft>
                <a:spcPts val="0"/>
              </a:spcAft>
              <a:buClr>
                <a:schemeClr val="dk1"/>
              </a:buClr>
              <a:buSzPts val="1100"/>
              <a:buFont typeface="Arial"/>
              <a:buNone/>
            </a:pPr>
            <a:endParaRPr sz="2000" i="0" dirty="0">
              <a:solidFill>
                <a:schemeClr val="dk1"/>
              </a:solidFill>
              <a:latin typeface="Times New Roman"/>
              <a:ea typeface="Times New Roman"/>
              <a:cs typeface="Times New Roman"/>
              <a:sym typeface="Times New Roman"/>
            </a:endParaRPr>
          </a:p>
          <a:p>
            <a:pPr marL="0" lvl="0" indent="0" algn="l" rtl="0">
              <a:lnSpc>
                <a:spcPct val="150000"/>
              </a:lnSpc>
              <a:spcBef>
                <a:spcPts val="0"/>
              </a:spcBef>
              <a:spcAft>
                <a:spcPts val="0"/>
              </a:spcAft>
              <a:buClr>
                <a:schemeClr val="dk1"/>
              </a:buClr>
              <a:buSzPts val="1100"/>
              <a:buFont typeface="Arial"/>
              <a:buNone/>
            </a:pPr>
            <a:r>
              <a:rPr lang="en-US" sz="2000" b="1" i="0" dirty="0">
                <a:solidFill>
                  <a:schemeClr val="dk1"/>
                </a:solidFill>
                <a:latin typeface="Roboto"/>
                <a:ea typeface="Roboto"/>
                <a:cs typeface="Roboto"/>
                <a:sym typeface="Roboto"/>
              </a:rPr>
              <a:t>   </a:t>
            </a:r>
            <a:r>
              <a:rPr lang="en-US" sz="1200" b="1" i="0" dirty="0">
                <a:solidFill>
                  <a:schemeClr val="dk1"/>
                </a:solidFill>
                <a:latin typeface="Roboto"/>
                <a:ea typeface="Roboto"/>
                <a:cs typeface="Roboto"/>
                <a:sym typeface="Roboto"/>
              </a:rPr>
              <a:t>	  </a:t>
            </a:r>
            <a:endParaRPr sz="1200" i="0" dirty="0">
              <a:solidFill>
                <a:schemeClr val="dk1"/>
              </a:solidFill>
              <a:latin typeface="Roboto"/>
              <a:ea typeface="Roboto"/>
              <a:cs typeface="Roboto"/>
              <a:sym typeface="Roboto"/>
            </a:endParaRPr>
          </a:p>
        </p:txBody>
      </p:sp>
      <p:sp>
        <p:nvSpPr>
          <p:cNvPr id="244" name="Google Shape;244;p27"/>
          <p:cNvSpPr txBox="1">
            <a:spLocks noGrp="1"/>
          </p:cNvSpPr>
          <p:nvPr>
            <p:ph type="body" idx="1"/>
          </p:nvPr>
        </p:nvSpPr>
        <p:spPr>
          <a:xfrm>
            <a:off x="6082125" y="4925609"/>
            <a:ext cx="2993700" cy="804600"/>
          </a:xfrm>
          <a:prstGeom prst="rect">
            <a:avLst/>
          </a:prstGeom>
        </p:spPr>
        <p:txBody>
          <a:bodyPr spcFirstLastPara="1" wrap="square" lIns="91425" tIns="45700" rIns="91425" bIns="45700" anchor="t" anchorCtr="0">
            <a:noAutofit/>
          </a:bodyPr>
          <a:lstStyle/>
          <a:p>
            <a:pPr marL="12700" lvl="0" indent="0" algn="l" rtl="0">
              <a:lnSpc>
                <a:spcPct val="115000"/>
              </a:lnSpc>
              <a:spcBef>
                <a:spcPts val="0"/>
              </a:spcBef>
              <a:spcAft>
                <a:spcPts val="0"/>
              </a:spcAft>
              <a:buClr>
                <a:schemeClr val="dk1"/>
              </a:buClr>
              <a:buSzPts val="1100"/>
              <a:buFont typeface="Arial"/>
              <a:buNone/>
            </a:pPr>
            <a:r>
              <a:rPr lang="en-US" sz="2000" i="0" dirty="0">
                <a:solidFill>
                  <a:schemeClr val="dk1"/>
                </a:solidFill>
                <a:latin typeface="Times New Roman"/>
                <a:ea typeface="Times New Roman"/>
                <a:cs typeface="Times New Roman"/>
                <a:sym typeface="Times New Roman"/>
              </a:rPr>
              <a:t>Mozilla Firefox</a:t>
            </a:r>
            <a:r>
              <a:rPr lang="en-US" sz="2000" b="1" i="0" dirty="0">
                <a:solidFill>
                  <a:schemeClr val="dk1"/>
                </a:solidFill>
                <a:latin typeface="Times New Roman"/>
                <a:ea typeface="Times New Roman"/>
                <a:cs typeface="Times New Roman"/>
                <a:sym typeface="Times New Roman"/>
              </a:rPr>
              <a:t>/</a:t>
            </a:r>
            <a:r>
              <a:rPr lang="en-US" sz="2000" i="0" dirty="0">
                <a:solidFill>
                  <a:schemeClr val="dk1"/>
                </a:solidFill>
                <a:latin typeface="Times New Roman"/>
                <a:ea typeface="Times New Roman"/>
                <a:cs typeface="Times New Roman"/>
                <a:sym typeface="Times New Roman"/>
              </a:rPr>
              <a:t>Chrome</a:t>
            </a:r>
            <a:r>
              <a:rPr lang="en-US" sz="2000" b="1" i="0" dirty="0">
                <a:solidFill>
                  <a:schemeClr val="dk1"/>
                </a:solidFill>
                <a:latin typeface="Times New Roman"/>
                <a:ea typeface="Times New Roman"/>
                <a:cs typeface="Times New Roman"/>
                <a:sym typeface="Times New Roman"/>
              </a:rPr>
              <a:t>/ </a:t>
            </a:r>
            <a:r>
              <a:rPr lang="en-US" sz="2000" i="0" dirty="0">
                <a:solidFill>
                  <a:schemeClr val="dk1"/>
                </a:solidFill>
                <a:latin typeface="Times New Roman"/>
                <a:ea typeface="Times New Roman"/>
                <a:cs typeface="Times New Roman"/>
                <a:sym typeface="Times New Roman"/>
              </a:rPr>
              <a:t>Edge</a:t>
            </a:r>
            <a:endParaRPr sz="2000" i="0" dirty="0">
              <a:solidFill>
                <a:schemeClr val="dk1"/>
              </a:solidFill>
              <a:latin typeface="Times New Roman"/>
              <a:ea typeface="Times New Roman"/>
              <a:cs typeface="Times New Roman"/>
              <a:sym typeface="Times New Roman"/>
            </a:endParaRPr>
          </a:p>
          <a:p>
            <a:pPr marL="12700" lvl="0" indent="0" algn="l" rtl="0">
              <a:lnSpc>
                <a:spcPct val="115000"/>
              </a:lnSpc>
              <a:spcBef>
                <a:spcPts val="0"/>
              </a:spcBef>
              <a:spcAft>
                <a:spcPts val="0"/>
              </a:spcAft>
              <a:buClr>
                <a:schemeClr val="dk1"/>
              </a:buClr>
              <a:buSzPts val="1100"/>
              <a:buFont typeface="Arial"/>
              <a:buNone/>
            </a:pPr>
            <a:endParaRPr sz="2000" i="0" dirty="0">
              <a:solidFill>
                <a:schemeClr val="dk1"/>
              </a:solidFill>
              <a:latin typeface="Times New Roman"/>
              <a:ea typeface="Times New Roman"/>
              <a:cs typeface="Times New Roman"/>
              <a:sym typeface="Times New Roman"/>
            </a:endParaRPr>
          </a:p>
          <a:p>
            <a:pPr marL="0" lvl="0" indent="0" algn="l" rtl="0">
              <a:lnSpc>
                <a:spcPct val="150000"/>
              </a:lnSpc>
              <a:spcBef>
                <a:spcPts val="0"/>
              </a:spcBef>
              <a:spcAft>
                <a:spcPts val="0"/>
              </a:spcAft>
              <a:buClr>
                <a:schemeClr val="dk1"/>
              </a:buClr>
              <a:buSzPts val="1100"/>
              <a:buFont typeface="Arial"/>
              <a:buNone/>
            </a:pPr>
            <a:r>
              <a:rPr lang="en-US" sz="2000" b="1" i="0" dirty="0">
                <a:solidFill>
                  <a:schemeClr val="dk1"/>
                </a:solidFill>
                <a:latin typeface="Roboto"/>
                <a:ea typeface="Roboto"/>
                <a:cs typeface="Roboto"/>
                <a:sym typeface="Roboto"/>
              </a:rPr>
              <a:t>   </a:t>
            </a:r>
            <a:r>
              <a:rPr lang="en-US" sz="1200" b="1" i="0" dirty="0">
                <a:solidFill>
                  <a:schemeClr val="dk1"/>
                </a:solidFill>
                <a:latin typeface="Roboto"/>
                <a:ea typeface="Roboto"/>
                <a:cs typeface="Roboto"/>
                <a:sym typeface="Roboto"/>
              </a:rPr>
              <a:t>	  </a:t>
            </a:r>
            <a:endParaRPr sz="1200" i="0" dirty="0">
              <a:solidFill>
                <a:schemeClr val="dk1"/>
              </a:solidFill>
              <a:latin typeface="Roboto"/>
              <a:ea typeface="Roboto"/>
              <a:cs typeface="Roboto"/>
              <a:sym typeface="Roboto"/>
            </a:endParaRPr>
          </a:p>
        </p:txBody>
      </p:sp>
      <p:sp>
        <p:nvSpPr>
          <p:cNvPr id="245" name="Google Shape;245;p27"/>
          <p:cNvSpPr txBox="1">
            <a:spLocks noGrp="1"/>
          </p:cNvSpPr>
          <p:nvPr>
            <p:ph type="body" idx="1"/>
          </p:nvPr>
        </p:nvSpPr>
        <p:spPr>
          <a:xfrm>
            <a:off x="5972275" y="5606338"/>
            <a:ext cx="2993700" cy="701100"/>
          </a:xfrm>
          <a:prstGeom prst="rect">
            <a:avLst/>
          </a:prstGeom>
        </p:spPr>
        <p:txBody>
          <a:bodyPr spcFirstLastPara="1" wrap="square" lIns="91425" tIns="45700" rIns="91425" bIns="45700" anchor="t" anchorCtr="0">
            <a:noAutofit/>
          </a:bodyPr>
          <a:lstStyle/>
          <a:p>
            <a:pPr marL="12700" lvl="0" indent="0" algn="l" rtl="0">
              <a:lnSpc>
                <a:spcPct val="115000"/>
              </a:lnSpc>
              <a:spcBef>
                <a:spcPts val="0"/>
              </a:spcBef>
              <a:spcAft>
                <a:spcPts val="0"/>
              </a:spcAft>
              <a:buClr>
                <a:schemeClr val="dk1"/>
              </a:buClr>
              <a:buSzPts val="1100"/>
              <a:buFont typeface="Arial"/>
              <a:buNone/>
            </a:pPr>
            <a:r>
              <a:rPr lang="en-US" sz="2000" i="0" dirty="0">
                <a:solidFill>
                  <a:schemeClr val="dk1"/>
                </a:solidFill>
                <a:latin typeface="Times New Roman"/>
                <a:ea typeface="Times New Roman"/>
                <a:cs typeface="Times New Roman"/>
                <a:sym typeface="Times New Roman"/>
              </a:rPr>
              <a:t>Windows Operating System </a:t>
            </a:r>
            <a:r>
              <a:rPr lang="en-US" sz="2000" b="1" i="0" dirty="0">
                <a:solidFill>
                  <a:schemeClr val="dk1"/>
                </a:solidFill>
                <a:latin typeface="Times New Roman"/>
                <a:ea typeface="Times New Roman"/>
                <a:cs typeface="Times New Roman"/>
                <a:sym typeface="Times New Roman"/>
              </a:rPr>
              <a:t>/ </a:t>
            </a:r>
            <a:r>
              <a:rPr lang="en-US" sz="2000" i="0" dirty="0">
                <a:solidFill>
                  <a:schemeClr val="dk1"/>
                </a:solidFill>
                <a:latin typeface="Times New Roman"/>
                <a:ea typeface="Times New Roman"/>
                <a:cs typeface="Times New Roman"/>
                <a:sym typeface="Times New Roman"/>
              </a:rPr>
              <a:t>Linux</a:t>
            </a:r>
            <a:endParaRPr sz="2000" i="0" dirty="0">
              <a:solidFill>
                <a:schemeClr val="dk1"/>
              </a:solidFill>
              <a:latin typeface="Times New Roman"/>
              <a:ea typeface="Times New Roman"/>
              <a:cs typeface="Times New Roman"/>
              <a:sym typeface="Times New Roman"/>
            </a:endParaRPr>
          </a:p>
          <a:p>
            <a:pPr marL="12700" lvl="0" indent="0" algn="l" rtl="0">
              <a:lnSpc>
                <a:spcPct val="115000"/>
              </a:lnSpc>
              <a:spcBef>
                <a:spcPts val="0"/>
              </a:spcBef>
              <a:spcAft>
                <a:spcPts val="0"/>
              </a:spcAft>
              <a:buClr>
                <a:schemeClr val="dk1"/>
              </a:buClr>
              <a:buSzPts val="1100"/>
              <a:buFont typeface="Arial"/>
              <a:buNone/>
            </a:pPr>
            <a:endParaRPr sz="2000" i="0" dirty="0">
              <a:solidFill>
                <a:schemeClr val="dk1"/>
              </a:solidFill>
              <a:latin typeface="Times New Roman"/>
              <a:ea typeface="Times New Roman"/>
              <a:cs typeface="Times New Roman"/>
              <a:sym typeface="Times New Roman"/>
            </a:endParaRPr>
          </a:p>
          <a:p>
            <a:pPr marL="0" lvl="0" indent="0" algn="l" rtl="0">
              <a:lnSpc>
                <a:spcPct val="150000"/>
              </a:lnSpc>
              <a:spcBef>
                <a:spcPts val="0"/>
              </a:spcBef>
              <a:spcAft>
                <a:spcPts val="0"/>
              </a:spcAft>
              <a:buClr>
                <a:schemeClr val="dk1"/>
              </a:buClr>
              <a:buSzPts val="1100"/>
              <a:buFont typeface="Arial"/>
              <a:buNone/>
            </a:pPr>
            <a:r>
              <a:rPr lang="en-US" sz="2000" b="1" i="0" dirty="0">
                <a:solidFill>
                  <a:schemeClr val="dk1"/>
                </a:solidFill>
                <a:latin typeface="Roboto"/>
                <a:ea typeface="Roboto"/>
                <a:cs typeface="Roboto"/>
                <a:sym typeface="Roboto"/>
              </a:rPr>
              <a:t>   </a:t>
            </a:r>
            <a:r>
              <a:rPr lang="en-US" sz="1200" b="1" i="0" dirty="0">
                <a:solidFill>
                  <a:schemeClr val="dk1"/>
                </a:solidFill>
                <a:latin typeface="Roboto"/>
                <a:ea typeface="Roboto"/>
                <a:cs typeface="Roboto"/>
                <a:sym typeface="Roboto"/>
              </a:rPr>
              <a:t>	  </a:t>
            </a:r>
            <a:endParaRPr sz="1200" i="0" dirty="0">
              <a:solidFill>
                <a:schemeClr val="dk1"/>
              </a:solidFill>
              <a:latin typeface="Roboto"/>
              <a:ea typeface="Roboto"/>
              <a:cs typeface="Roboto"/>
              <a:sym typeface="Roboto"/>
            </a:endParaRPr>
          </a:p>
        </p:txBody>
      </p:sp>
    </p:spTree>
  </p:cSld>
  <p:clrMapOvr>
    <a:masterClrMapping/>
  </p:clrMapOvr>
  <p:transition>
    <p:circl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p28"/>
          <p:cNvSpPr txBox="1">
            <a:spLocks noGrp="1"/>
          </p:cNvSpPr>
          <p:nvPr>
            <p:ph type="title" idx="4294967295"/>
          </p:nvPr>
        </p:nvSpPr>
        <p:spPr>
          <a:xfrm rot="-345">
            <a:off x="3077975" y="297490"/>
            <a:ext cx="5970300" cy="35739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8700" b="1">
                <a:solidFill>
                  <a:schemeClr val="accent6"/>
                </a:solidFill>
                <a:latin typeface="Kaushan Script"/>
                <a:ea typeface="Kaushan Script"/>
                <a:cs typeface="Kaushan Script"/>
                <a:sym typeface="Kaushan Script"/>
              </a:rPr>
              <a:t>  Screen</a:t>
            </a:r>
            <a:endParaRPr sz="8700" b="1">
              <a:solidFill>
                <a:schemeClr val="accent6"/>
              </a:solidFill>
              <a:latin typeface="Kaushan Script"/>
              <a:ea typeface="Kaushan Script"/>
              <a:cs typeface="Kaushan Script"/>
              <a:sym typeface="Kaushan Script"/>
            </a:endParaRPr>
          </a:p>
          <a:p>
            <a:pPr marL="0" lvl="0" indent="0" algn="ctr" rtl="0">
              <a:spcBef>
                <a:spcPts val="0"/>
              </a:spcBef>
              <a:spcAft>
                <a:spcPts val="0"/>
              </a:spcAft>
              <a:buNone/>
            </a:pPr>
            <a:r>
              <a:rPr lang="en-US" sz="8700" b="1">
                <a:solidFill>
                  <a:schemeClr val="accent6"/>
                </a:solidFill>
                <a:latin typeface="Kaushan Script"/>
                <a:ea typeface="Kaushan Script"/>
                <a:cs typeface="Kaushan Script"/>
                <a:sym typeface="Kaushan Script"/>
              </a:rPr>
              <a:t>      		Shots</a:t>
            </a:r>
            <a:endParaRPr sz="9700" b="1">
              <a:solidFill>
                <a:schemeClr val="accent6"/>
              </a:solidFill>
              <a:latin typeface="Kaushan Script"/>
              <a:ea typeface="Kaushan Script"/>
              <a:cs typeface="Kaushan Script"/>
              <a:sym typeface="Kaushan Script"/>
            </a:endParaRPr>
          </a:p>
        </p:txBody>
      </p:sp>
      <p:pic>
        <p:nvPicPr>
          <p:cNvPr id="252" name="Google Shape;252;p28"/>
          <p:cNvPicPr preferRelativeResize="0"/>
          <p:nvPr/>
        </p:nvPicPr>
        <p:blipFill>
          <a:blip r:embed="rId3">
            <a:alphaModFix/>
          </a:blip>
          <a:stretch>
            <a:fillRect/>
          </a:stretch>
        </p:blipFill>
        <p:spPr>
          <a:xfrm>
            <a:off x="5351525" y="3454875"/>
            <a:ext cx="3696750" cy="3696750"/>
          </a:xfrm>
          <a:prstGeom prst="rect">
            <a:avLst/>
          </a:prstGeom>
          <a:noFill/>
          <a:ln>
            <a:noFill/>
          </a:ln>
        </p:spPr>
      </p:pic>
    </p:spTree>
  </p:cSld>
  <p:clrMapOvr>
    <a:masterClrMapping/>
  </p:clrMapOvr>
  <p:transition>
    <p:circl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p29"/>
          <p:cNvSpPr txBox="1">
            <a:spLocks noGrp="1"/>
          </p:cNvSpPr>
          <p:nvPr>
            <p:ph type="title"/>
          </p:nvPr>
        </p:nvSpPr>
        <p:spPr>
          <a:xfrm>
            <a:off x="2153074" y="44625"/>
            <a:ext cx="3777300" cy="7968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sz="4000">
                <a:solidFill>
                  <a:schemeClr val="accent6"/>
                </a:solidFill>
                <a:latin typeface="Kaushan Script"/>
                <a:ea typeface="Kaushan Script"/>
                <a:cs typeface="Kaushan Script"/>
                <a:sym typeface="Kaushan Script"/>
              </a:rPr>
              <a:t>Home Section</a:t>
            </a:r>
            <a:endParaRPr sz="4000">
              <a:solidFill>
                <a:schemeClr val="accent6"/>
              </a:solidFill>
              <a:latin typeface="Kaushan Script"/>
              <a:ea typeface="Kaushan Script"/>
              <a:cs typeface="Kaushan Script"/>
              <a:sym typeface="Kaushan Script"/>
            </a:endParaRPr>
          </a:p>
        </p:txBody>
      </p:sp>
      <p:pic>
        <p:nvPicPr>
          <p:cNvPr id="7" name="Picture 6" descr="Cucumbers and garlic and onions on a wooden surface&#10;&#10;Description automatically generated">
            <a:extLst>
              <a:ext uri="{FF2B5EF4-FFF2-40B4-BE49-F238E27FC236}">
                <a16:creationId xmlns:a16="http://schemas.microsoft.com/office/drawing/2014/main" id="{96FE434A-2ED8-78AD-B5BA-E063E5804EFA}"/>
              </a:ext>
            </a:extLst>
          </p:cNvPr>
          <p:cNvPicPr>
            <a:picLocks noChangeAspect="1"/>
          </p:cNvPicPr>
          <p:nvPr/>
        </p:nvPicPr>
        <p:blipFill>
          <a:blip r:embed="rId3"/>
          <a:stretch>
            <a:fillRect/>
          </a:stretch>
        </p:blipFill>
        <p:spPr>
          <a:xfrm>
            <a:off x="0" y="841426"/>
            <a:ext cx="9144000" cy="6036200"/>
          </a:xfrm>
          <a:prstGeom prst="rect">
            <a:avLst/>
          </a:prstGeom>
        </p:spPr>
      </p:pic>
      <p:pic>
        <p:nvPicPr>
          <p:cNvPr id="3" name="Picture 2" descr="A basket full of vegetables">
            <a:extLst>
              <a:ext uri="{FF2B5EF4-FFF2-40B4-BE49-F238E27FC236}">
                <a16:creationId xmlns:a16="http://schemas.microsoft.com/office/drawing/2014/main" id="{58C47733-04A6-726C-9AD2-E68807A66A52}"/>
              </a:ext>
            </a:extLst>
          </p:cNvPr>
          <p:cNvPicPr>
            <a:picLocks noChangeAspect="1"/>
          </p:cNvPicPr>
          <p:nvPr/>
        </p:nvPicPr>
        <p:blipFill>
          <a:blip r:embed="rId4"/>
          <a:stretch>
            <a:fillRect/>
          </a:stretch>
        </p:blipFill>
        <p:spPr>
          <a:xfrm>
            <a:off x="98323" y="963422"/>
            <a:ext cx="5158808" cy="3244784"/>
          </a:xfrm>
          <a:prstGeom prst="rect">
            <a:avLst/>
          </a:prstGeom>
        </p:spPr>
      </p:pic>
      <p:pic>
        <p:nvPicPr>
          <p:cNvPr id="5" name="Picture 4" descr="A screenshot of a food website&#10;&#10;Description automatically generated">
            <a:extLst>
              <a:ext uri="{FF2B5EF4-FFF2-40B4-BE49-F238E27FC236}">
                <a16:creationId xmlns:a16="http://schemas.microsoft.com/office/drawing/2014/main" id="{E392C2EE-AFF7-E7DD-AC81-97057B5572E6}"/>
              </a:ext>
            </a:extLst>
          </p:cNvPr>
          <p:cNvPicPr>
            <a:picLocks noChangeAspect="1"/>
          </p:cNvPicPr>
          <p:nvPr/>
        </p:nvPicPr>
        <p:blipFill>
          <a:blip r:embed="rId5"/>
          <a:stretch>
            <a:fillRect/>
          </a:stretch>
        </p:blipFill>
        <p:spPr>
          <a:xfrm>
            <a:off x="3598606" y="3429000"/>
            <a:ext cx="5447071" cy="3373091"/>
          </a:xfrm>
          <a:prstGeom prst="rect">
            <a:avLst/>
          </a:prstGeom>
        </p:spPr>
      </p:pic>
    </p:spTree>
  </p:cSld>
  <p:clrMapOvr>
    <a:masterClrMapping/>
  </p:clrMapOvr>
  <p:transition>
    <p:circl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30"/>
          <p:cNvSpPr txBox="1">
            <a:spLocks noGrp="1"/>
          </p:cNvSpPr>
          <p:nvPr>
            <p:ph type="title"/>
          </p:nvPr>
        </p:nvSpPr>
        <p:spPr>
          <a:xfrm>
            <a:off x="2153075" y="44625"/>
            <a:ext cx="4280700" cy="7968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sz="4000" dirty="0">
                <a:solidFill>
                  <a:schemeClr val="accent6"/>
                </a:solidFill>
                <a:latin typeface="Kaushan Script"/>
                <a:ea typeface="Kaushan Script"/>
                <a:cs typeface="Kaushan Script"/>
                <a:sym typeface="Kaushan Script"/>
              </a:rPr>
              <a:t>Product Section</a:t>
            </a:r>
            <a:endParaRPr sz="4000" dirty="0">
              <a:solidFill>
                <a:schemeClr val="accent6"/>
              </a:solidFill>
              <a:latin typeface="Kaushan Script"/>
              <a:ea typeface="Kaushan Script"/>
              <a:cs typeface="Kaushan Script"/>
              <a:sym typeface="Kaushan Script"/>
            </a:endParaRPr>
          </a:p>
        </p:txBody>
      </p:sp>
      <p:pic>
        <p:nvPicPr>
          <p:cNvPr id="3" name="Picture 2">
            <a:extLst>
              <a:ext uri="{FF2B5EF4-FFF2-40B4-BE49-F238E27FC236}">
                <a16:creationId xmlns:a16="http://schemas.microsoft.com/office/drawing/2014/main" id="{173DE1CB-068A-EB78-C5F1-EE01BEBDFAF7}"/>
              </a:ext>
            </a:extLst>
          </p:cNvPr>
          <p:cNvPicPr>
            <a:picLocks noChangeAspect="1"/>
          </p:cNvPicPr>
          <p:nvPr/>
        </p:nvPicPr>
        <p:blipFill>
          <a:blip r:embed="rId3"/>
          <a:stretch>
            <a:fillRect/>
          </a:stretch>
        </p:blipFill>
        <p:spPr>
          <a:xfrm>
            <a:off x="0" y="841426"/>
            <a:ext cx="9144000" cy="6016574"/>
          </a:xfrm>
          <a:prstGeom prst="rect">
            <a:avLst/>
          </a:prstGeom>
        </p:spPr>
      </p:pic>
      <p:pic>
        <p:nvPicPr>
          <p:cNvPr id="5" name="Picture 4" descr="A screenshot of a website&#10;&#10;Description automatically generated">
            <a:extLst>
              <a:ext uri="{FF2B5EF4-FFF2-40B4-BE49-F238E27FC236}">
                <a16:creationId xmlns:a16="http://schemas.microsoft.com/office/drawing/2014/main" id="{F6A12F0E-8739-0107-3008-9E6494D567FB}"/>
              </a:ext>
            </a:extLst>
          </p:cNvPr>
          <p:cNvPicPr>
            <a:picLocks noChangeAspect="1"/>
          </p:cNvPicPr>
          <p:nvPr/>
        </p:nvPicPr>
        <p:blipFill>
          <a:blip r:embed="rId4"/>
          <a:stretch>
            <a:fillRect/>
          </a:stretch>
        </p:blipFill>
        <p:spPr>
          <a:xfrm>
            <a:off x="0" y="841424"/>
            <a:ext cx="5266302" cy="3032486"/>
          </a:xfrm>
          <a:prstGeom prst="rect">
            <a:avLst/>
          </a:prstGeom>
        </p:spPr>
      </p:pic>
      <p:pic>
        <p:nvPicPr>
          <p:cNvPr id="10" name="Picture 9">
            <a:extLst>
              <a:ext uri="{FF2B5EF4-FFF2-40B4-BE49-F238E27FC236}">
                <a16:creationId xmlns:a16="http://schemas.microsoft.com/office/drawing/2014/main" id="{43F5A842-8EA7-6FF1-59EE-4A5AB1897B31}"/>
              </a:ext>
            </a:extLst>
          </p:cNvPr>
          <p:cNvPicPr>
            <a:picLocks noChangeAspect="1"/>
          </p:cNvPicPr>
          <p:nvPr/>
        </p:nvPicPr>
        <p:blipFill>
          <a:blip r:embed="rId5"/>
          <a:stretch>
            <a:fillRect/>
          </a:stretch>
        </p:blipFill>
        <p:spPr>
          <a:xfrm>
            <a:off x="3411794" y="3588774"/>
            <a:ext cx="5732205" cy="3269226"/>
          </a:xfrm>
          <a:prstGeom prst="rect">
            <a:avLst/>
          </a:prstGeom>
        </p:spPr>
      </p:pic>
    </p:spTree>
  </p:cSld>
  <p:clrMapOvr>
    <a:masterClrMapping/>
  </p:clrMapOvr>
  <p:transition>
    <p:circl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Google Shape;272;p31"/>
          <p:cNvSpPr txBox="1">
            <a:spLocks noGrp="1"/>
          </p:cNvSpPr>
          <p:nvPr>
            <p:ph type="title"/>
          </p:nvPr>
        </p:nvSpPr>
        <p:spPr>
          <a:xfrm>
            <a:off x="2229275" y="44625"/>
            <a:ext cx="4065300" cy="7968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sz="4000">
                <a:solidFill>
                  <a:schemeClr val="accent6"/>
                </a:solidFill>
                <a:latin typeface="Kaushan Script"/>
                <a:ea typeface="Kaushan Script"/>
                <a:cs typeface="Kaushan Script"/>
                <a:sym typeface="Kaushan Script"/>
              </a:rPr>
              <a:t>Register Section</a:t>
            </a:r>
            <a:endParaRPr sz="4000">
              <a:solidFill>
                <a:schemeClr val="accent6"/>
              </a:solidFill>
              <a:latin typeface="Kaushan Script"/>
              <a:ea typeface="Kaushan Script"/>
              <a:cs typeface="Kaushan Script"/>
              <a:sym typeface="Kaushan Script"/>
            </a:endParaRPr>
          </a:p>
        </p:txBody>
      </p:sp>
      <p:pic>
        <p:nvPicPr>
          <p:cNvPr id="4" name="Picture 3" descr="Cucumbers and garlic and onions on a wooden surface&#10;&#10;Description automatically generated">
            <a:extLst>
              <a:ext uri="{FF2B5EF4-FFF2-40B4-BE49-F238E27FC236}">
                <a16:creationId xmlns:a16="http://schemas.microsoft.com/office/drawing/2014/main" id="{C57E4189-4758-22BC-5537-6974230B444A}"/>
              </a:ext>
            </a:extLst>
          </p:cNvPr>
          <p:cNvPicPr>
            <a:picLocks noChangeAspect="1"/>
          </p:cNvPicPr>
          <p:nvPr/>
        </p:nvPicPr>
        <p:blipFill>
          <a:blip r:embed="rId3"/>
          <a:stretch>
            <a:fillRect/>
          </a:stretch>
        </p:blipFill>
        <p:spPr>
          <a:xfrm>
            <a:off x="0" y="841424"/>
            <a:ext cx="9144000" cy="6016575"/>
          </a:xfrm>
          <a:prstGeom prst="rect">
            <a:avLst/>
          </a:prstGeom>
        </p:spPr>
      </p:pic>
      <p:pic>
        <p:nvPicPr>
          <p:cNvPr id="6" name="Picture 5" descr="A screenshot of a web page&#10;&#10;Description automatically generated">
            <a:extLst>
              <a:ext uri="{FF2B5EF4-FFF2-40B4-BE49-F238E27FC236}">
                <a16:creationId xmlns:a16="http://schemas.microsoft.com/office/drawing/2014/main" id="{317906C2-0C33-ECF8-1AFE-D14298D3E4D0}"/>
              </a:ext>
            </a:extLst>
          </p:cNvPr>
          <p:cNvPicPr>
            <a:picLocks noChangeAspect="1"/>
          </p:cNvPicPr>
          <p:nvPr/>
        </p:nvPicPr>
        <p:blipFill>
          <a:blip r:embed="rId4"/>
          <a:stretch>
            <a:fillRect/>
          </a:stretch>
        </p:blipFill>
        <p:spPr>
          <a:xfrm>
            <a:off x="127818" y="964326"/>
            <a:ext cx="5191140" cy="3066900"/>
          </a:xfrm>
          <a:prstGeom prst="rect">
            <a:avLst/>
          </a:prstGeom>
        </p:spPr>
      </p:pic>
      <p:pic>
        <p:nvPicPr>
          <p:cNvPr id="8" name="Picture 7" descr="A screenshot of a website&#10;&#10;Description automatically generated">
            <a:extLst>
              <a:ext uri="{FF2B5EF4-FFF2-40B4-BE49-F238E27FC236}">
                <a16:creationId xmlns:a16="http://schemas.microsoft.com/office/drawing/2014/main" id="{E65B9CD8-7763-91E7-857E-50D749F06EE2}"/>
              </a:ext>
            </a:extLst>
          </p:cNvPr>
          <p:cNvPicPr>
            <a:picLocks noChangeAspect="1"/>
          </p:cNvPicPr>
          <p:nvPr/>
        </p:nvPicPr>
        <p:blipFill>
          <a:blip r:embed="rId5"/>
          <a:stretch>
            <a:fillRect/>
          </a:stretch>
        </p:blipFill>
        <p:spPr>
          <a:xfrm>
            <a:off x="3674268" y="3668199"/>
            <a:ext cx="5361578" cy="3066900"/>
          </a:xfrm>
          <a:prstGeom prst="rect">
            <a:avLst/>
          </a:prstGeom>
        </p:spPr>
      </p:pic>
    </p:spTree>
  </p:cSld>
  <p:clrMapOvr>
    <a:masterClrMapping/>
  </p:clrMapOvr>
  <p:transition>
    <p:circl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p32"/>
          <p:cNvSpPr txBox="1">
            <a:spLocks noGrp="1"/>
          </p:cNvSpPr>
          <p:nvPr>
            <p:ph type="title"/>
          </p:nvPr>
        </p:nvSpPr>
        <p:spPr>
          <a:xfrm>
            <a:off x="2381675" y="44625"/>
            <a:ext cx="3800400" cy="7968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sz="4000">
                <a:solidFill>
                  <a:schemeClr val="accent6"/>
                </a:solidFill>
                <a:latin typeface="Kaushan Script"/>
                <a:ea typeface="Kaushan Script"/>
                <a:cs typeface="Kaushan Script"/>
                <a:sym typeface="Kaushan Script"/>
              </a:rPr>
              <a:t>Login Section</a:t>
            </a:r>
            <a:endParaRPr sz="4000">
              <a:solidFill>
                <a:schemeClr val="accent6"/>
              </a:solidFill>
              <a:latin typeface="Kaushan Script"/>
              <a:ea typeface="Kaushan Script"/>
              <a:cs typeface="Kaushan Script"/>
              <a:sym typeface="Kaushan Script"/>
            </a:endParaRPr>
          </a:p>
        </p:txBody>
      </p:sp>
      <p:pic>
        <p:nvPicPr>
          <p:cNvPr id="3" name="Picture 2" descr="Cucumbers and garlic and onions on a wooden surface&#10;&#10;Description automatically generated">
            <a:extLst>
              <a:ext uri="{FF2B5EF4-FFF2-40B4-BE49-F238E27FC236}">
                <a16:creationId xmlns:a16="http://schemas.microsoft.com/office/drawing/2014/main" id="{4E534F0C-F0FA-07D8-8701-67C1A6850D2C}"/>
              </a:ext>
            </a:extLst>
          </p:cNvPr>
          <p:cNvPicPr>
            <a:picLocks noChangeAspect="1"/>
          </p:cNvPicPr>
          <p:nvPr/>
        </p:nvPicPr>
        <p:blipFill>
          <a:blip r:embed="rId3"/>
          <a:stretch>
            <a:fillRect/>
          </a:stretch>
        </p:blipFill>
        <p:spPr>
          <a:xfrm>
            <a:off x="0" y="841424"/>
            <a:ext cx="9144000" cy="6016576"/>
          </a:xfrm>
          <a:prstGeom prst="rect">
            <a:avLst/>
          </a:prstGeom>
        </p:spPr>
      </p:pic>
      <p:pic>
        <p:nvPicPr>
          <p:cNvPr id="5" name="Picture 4" descr="A screenshot of a website&#10;&#10;Description automatically generated">
            <a:extLst>
              <a:ext uri="{FF2B5EF4-FFF2-40B4-BE49-F238E27FC236}">
                <a16:creationId xmlns:a16="http://schemas.microsoft.com/office/drawing/2014/main" id="{53B88745-37DC-8D99-7F39-3D2D0F0D85C3}"/>
              </a:ext>
            </a:extLst>
          </p:cNvPr>
          <p:cNvPicPr>
            <a:picLocks noChangeAspect="1"/>
          </p:cNvPicPr>
          <p:nvPr/>
        </p:nvPicPr>
        <p:blipFill>
          <a:blip r:embed="rId4"/>
          <a:stretch>
            <a:fillRect/>
          </a:stretch>
        </p:blipFill>
        <p:spPr>
          <a:xfrm>
            <a:off x="1054226" y="1688374"/>
            <a:ext cx="7035547" cy="3955342"/>
          </a:xfrm>
          <a:prstGeom prst="rect">
            <a:avLst/>
          </a:prstGeom>
        </p:spPr>
      </p:pic>
    </p:spTree>
  </p:cSld>
  <p:clrMapOvr>
    <a:masterClrMapping/>
  </p:clrMapOvr>
  <p:transition>
    <p:circl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p33"/>
          <p:cNvSpPr txBox="1">
            <a:spLocks noGrp="1"/>
          </p:cNvSpPr>
          <p:nvPr>
            <p:ph type="title"/>
          </p:nvPr>
        </p:nvSpPr>
        <p:spPr>
          <a:xfrm>
            <a:off x="2229274" y="44625"/>
            <a:ext cx="4582500" cy="7968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sz="4000">
                <a:solidFill>
                  <a:schemeClr val="accent6"/>
                </a:solidFill>
                <a:latin typeface="Kaushan Script"/>
                <a:ea typeface="Kaushan Script"/>
                <a:cs typeface="Kaushan Script"/>
                <a:sym typeface="Kaushan Script"/>
              </a:rPr>
              <a:t>Dashboard Section</a:t>
            </a:r>
            <a:endParaRPr sz="4000">
              <a:solidFill>
                <a:schemeClr val="accent6"/>
              </a:solidFill>
              <a:latin typeface="Kaushan Script"/>
              <a:ea typeface="Kaushan Script"/>
              <a:cs typeface="Kaushan Script"/>
              <a:sym typeface="Kaushan Script"/>
            </a:endParaRPr>
          </a:p>
        </p:txBody>
      </p:sp>
      <p:pic>
        <p:nvPicPr>
          <p:cNvPr id="3" name="Picture 2" descr="Cucumbers and garlic and onions on a wooden surface&#10;&#10;Description automatically generated">
            <a:extLst>
              <a:ext uri="{FF2B5EF4-FFF2-40B4-BE49-F238E27FC236}">
                <a16:creationId xmlns:a16="http://schemas.microsoft.com/office/drawing/2014/main" id="{D12FCDC0-CA67-6D68-67F2-96B040BAFE94}"/>
              </a:ext>
            </a:extLst>
          </p:cNvPr>
          <p:cNvPicPr>
            <a:picLocks noChangeAspect="1"/>
          </p:cNvPicPr>
          <p:nvPr/>
        </p:nvPicPr>
        <p:blipFill>
          <a:blip r:embed="rId3"/>
          <a:stretch>
            <a:fillRect/>
          </a:stretch>
        </p:blipFill>
        <p:spPr>
          <a:xfrm>
            <a:off x="0" y="841424"/>
            <a:ext cx="9144000" cy="6016575"/>
          </a:xfrm>
          <a:prstGeom prst="rect">
            <a:avLst/>
          </a:prstGeom>
        </p:spPr>
      </p:pic>
      <p:pic>
        <p:nvPicPr>
          <p:cNvPr id="5" name="Picture 4" descr="A screenshot of a menu&#10;&#10;Description automatically generated">
            <a:extLst>
              <a:ext uri="{FF2B5EF4-FFF2-40B4-BE49-F238E27FC236}">
                <a16:creationId xmlns:a16="http://schemas.microsoft.com/office/drawing/2014/main" id="{E7401B3E-C05C-260D-2C7A-FD6D078FF7CF}"/>
              </a:ext>
            </a:extLst>
          </p:cNvPr>
          <p:cNvPicPr>
            <a:picLocks noChangeAspect="1"/>
          </p:cNvPicPr>
          <p:nvPr/>
        </p:nvPicPr>
        <p:blipFill>
          <a:blip r:embed="rId4"/>
          <a:stretch>
            <a:fillRect/>
          </a:stretch>
        </p:blipFill>
        <p:spPr>
          <a:xfrm>
            <a:off x="98323" y="934065"/>
            <a:ext cx="5579609" cy="2946697"/>
          </a:xfrm>
          <a:prstGeom prst="rect">
            <a:avLst/>
          </a:prstGeom>
        </p:spPr>
      </p:pic>
      <p:pic>
        <p:nvPicPr>
          <p:cNvPr id="7" name="Picture 6" descr="A screenshot of a menu&#10;&#10;Description automatically generated">
            <a:extLst>
              <a:ext uri="{FF2B5EF4-FFF2-40B4-BE49-F238E27FC236}">
                <a16:creationId xmlns:a16="http://schemas.microsoft.com/office/drawing/2014/main" id="{19101495-26EB-29EF-AE7B-FA75349184A4}"/>
              </a:ext>
            </a:extLst>
          </p:cNvPr>
          <p:cNvPicPr>
            <a:picLocks noChangeAspect="1"/>
          </p:cNvPicPr>
          <p:nvPr/>
        </p:nvPicPr>
        <p:blipFill>
          <a:blip r:embed="rId5"/>
          <a:stretch>
            <a:fillRect/>
          </a:stretch>
        </p:blipFill>
        <p:spPr>
          <a:xfrm>
            <a:off x="3460954" y="3808064"/>
            <a:ext cx="5579609" cy="2946697"/>
          </a:xfrm>
          <a:prstGeom prst="rect">
            <a:avLst/>
          </a:prstGeom>
        </p:spPr>
      </p:pic>
    </p:spTree>
  </p:cSld>
  <p:clrMapOvr>
    <a:masterClrMapping/>
  </p:clrMapOvr>
  <p:transition>
    <p:circl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Google Shape;293;p34"/>
          <p:cNvSpPr txBox="1">
            <a:spLocks noGrp="1"/>
          </p:cNvSpPr>
          <p:nvPr>
            <p:ph type="title"/>
          </p:nvPr>
        </p:nvSpPr>
        <p:spPr>
          <a:xfrm>
            <a:off x="2305474" y="44625"/>
            <a:ext cx="4985400" cy="7968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sz="4000">
                <a:solidFill>
                  <a:schemeClr val="accent6"/>
                </a:solidFill>
                <a:latin typeface="Kaushan Script"/>
                <a:ea typeface="Kaushan Script"/>
                <a:cs typeface="Kaushan Script"/>
                <a:sym typeface="Kaushan Script"/>
              </a:rPr>
              <a:t>My Cart Section</a:t>
            </a:r>
            <a:endParaRPr sz="4000">
              <a:solidFill>
                <a:schemeClr val="accent6"/>
              </a:solidFill>
              <a:latin typeface="Kaushan Script"/>
              <a:ea typeface="Kaushan Script"/>
              <a:cs typeface="Kaushan Script"/>
              <a:sym typeface="Kaushan Script"/>
            </a:endParaRPr>
          </a:p>
        </p:txBody>
      </p:sp>
      <p:pic>
        <p:nvPicPr>
          <p:cNvPr id="3" name="Picture 2" descr="Cucumbers and garlic and onions on a wooden surface&#10;&#10;Description automatically generated">
            <a:extLst>
              <a:ext uri="{FF2B5EF4-FFF2-40B4-BE49-F238E27FC236}">
                <a16:creationId xmlns:a16="http://schemas.microsoft.com/office/drawing/2014/main" id="{D2449859-8E16-F360-A48C-5543EAFA654D}"/>
              </a:ext>
            </a:extLst>
          </p:cNvPr>
          <p:cNvPicPr>
            <a:picLocks noChangeAspect="1"/>
          </p:cNvPicPr>
          <p:nvPr/>
        </p:nvPicPr>
        <p:blipFill>
          <a:blip r:embed="rId3"/>
          <a:stretch>
            <a:fillRect/>
          </a:stretch>
        </p:blipFill>
        <p:spPr>
          <a:xfrm>
            <a:off x="0" y="841424"/>
            <a:ext cx="9144000" cy="6016576"/>
          </a:xfrm>
          <a:prstGeom prst="rect">
            <a:avLst/>
          </a:prstGeom>
        </p:spPr>
      </p:pic>
      <p:pic>
        <p:nvPicPr>
          <p:cNvPr id="5" name="Picture 4" descr="A screenshot of a grocery store&#10;&#10;Description automatically generated">
            <a:extLst>
              <a:ext uri="{FF2B5EF4-FFF2-40B4-BE49-F238E27FC236}">
                <a16:creationId xmlns:a16="http://schemas.microsoft.com/office/drawing/2014/main" id="{CDF66A32-5C71-BE67-9999-8AC90367665E}"/>
              </a:ext>
            </a:extLst>
          </p:cNvPr>
          <p:cNvPicPr>
            <a:picLocks noChangeAspect="1"/>
          </p:cNvPicPr>
          <p:nvPr/>
        </p:nvPicPr>
        <p:blipFill>
          <a:blip r:embed="rId4"/>
          <a:stretch>
            <a:fillRect/>
          </a:stretch>
        </p:blipFill>
        <p:spPr>
          <a:xfrm>
            <a:off x="98322" y="924230"/>
            <a:ext cx="5692875" cy="2949680"/>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BFA9924E-F835-D33B-75E0-3011E6BE732F}"/>
              </a:ext>
            </a:extLst>
          </p:cNvPr>
          <p:cNvPicPr>
            <a:picLocks noChangeAspect="1"/>
          </p:cNvPicPr>
          <p:nvPr/>
        </p:nvPicPr>
        <p:blipFill>
          <a:blip r:embed="rId5"/>
          <a:stretch>
            <a:fillRect/>
          </a:stretch>
        </p:blipFill>
        <p:spPr>
          <a:xfrm>
            <a:off x="3382297" y="3863693"/>
            <a:ext cx="5692876" cy="2949681"/>
          </a:xfrm>
          <a:prstGeom prst="rect">
            <a:avLst/>
          </a:prstGeom>
        </p:spPr>
      </p:pic>
    </p:spTree>
  </p:cSld>
  <p:clrMapOvr>
    <a:masterClrMapping/>
  </p:clrMapOvr>
  <p:transition>
    <p:circl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35"/>
          <p:cNvSpPr txBox="1">
            <a:spLocks noGrp="1"/>
          </p:cNvSpPr>
          <p:nvPr>
            <p:ph type="title"/>
          </p:nvPr>
        </p:nvSpPr>
        <p:spPr>
          <a:xfrm>
            <a:off x="2305474" y="44625"/>
            <a:ext cx="4985400" cy="7968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sz="4000">
                <a:solidFill>
                  <a:schemeClr val="accent6"/>
                </a:solidFill>
                <a:latin typeface="Kaushan Script"/>
                <a:ea typeface="Kaushan Script"/>
                <a:cs typeface="Kaushan Script"/>
                <a:sym typeface="Kaushan Script"/>
              </a:rPr>
              <a:t>ContactUs Section</a:t>
            </a:r>
            <a:endParaRPr sz="4000">
              <a:solidFill>
                <a:schemeClr val="accent6"/>
              </a:solidFill>
              <a:latin typeface="Kaushan Script"/>
              <a:ea typeface="Kaushan Script"/>
              <a:cs typeface="Kaushan Script"/>
              <a:sym typeface="Kaushan Script"/>
            </a:endParaRPr>
          </a:p>
        </p:txBody>
      </p:sp>
      <p:pic>
        <p:nvPicPr>
          <p:cNvPr id="3" name="Picture 2" descr="Cucumbers and garlic and onions on a wooden surface&#10;&#10;Description automatically generated">
            <a:extLst>
              <a:ext uri="{FF2B5EF4-FFF2-40B4-BE49-F238E27FC236}">
                <a16:creationId xmlns:a16="http://schemas.microsoft.com/office/drawing/2014/main" id="{FE1C0062-7853-B5ED-94D2-4C3A16326B85}"/>
              </a:ext>
            </a:extLst>
          </p:cNvPr>
          <p:cNvPicPr>
            <a:picLocks noChangeAspect="1"/>
          </p:cNvPicPr>
          <p:nvPr/>
        </p:nvPicPr>
        <p:blipFill>
          <a:blip r:embed="rId3"/>
          <a:stretch>
            <a:fillRect/>
          </a:stretch>
        </p:blipFill>
        <p:spPr>
          <a:xfrm>
            <a:off x="0" y="841424"/>
            <a:ext cx="9144000" cy="6016576"/>
          </a:xfrm>
          <a:prstGeom prst="rect">
            <a:avLst/>
          </a:prstGeom>
        </p:spPr>
      </p:pic>
      <p:pic>
        <p:nvPicPr>
          <p:cNvPr id="5" name="Picture 4" descr="A screenshot of a contact us page&#10;&#10;Description automatically generated">
            <a:extLst>
              <a:ext uri="{FF2B5EF4-FFF2-40B4-BE49-F238E27FC236}">
                <a16:creationId xmlns:a16="http://schemas.microsoft.com/office/drawing/2014/main" id="{773032C5-1F94-DBC4-81C8-282396AE8DCD}"/>
              </a:ext>
            </a:extLst>
          </p:cNvPr>
          <p:cNvPicPr>
            <a:picLocks noChangeAspect="1"/>
          </p:cNvPicPr>
          <p:nvPr/>
        </p:nvPicPr>
        <p:blipFill>
          <a:blip r:embed="rId4"/>
          <a:stretch>
            <a:fillRect/>
          </a:stretch>
        </p:blipFill>
        <p:spPr>
          <a:xfrm>
            <a:off x="88490" y="914400"/>
            <a:ext cx="5614220" cy="3106993"/>
          </a:xfrm>
          <a:prstGeom prst="rect">
            <a:avLst/>
          </a:prstGeom>
        </p:spPr>
      </p:pic>
      <p:pic>
        <p:nvPicPr>
          <p:cNvPr id="7" name="Picture 6" descr="A screenshot of a website&#10;&#10;Description automatically generated">
            <a:extLst>
              <a:ext uri="{FF2B5EF4-FFF2-40B4-BE49-F238E27FC236}">
                <a16:creationId xmlns:a16="http://schemas.microsoft.com/office/drawing/2014/main" id="{AB5BF31B-0191-A256-954F-DDF5D84E086C}"/>
              </a:ext>
            </a:extLst>
          </p:cNvPr>
          <p:cNvPicPr>
            <a:picLocks noChangeAspect="1"/>
          </p:cNvPicPr>
          <p:nvPr/>
        </p:nvPicPr>
        <p:blipFill>
          <a:blip r:embed="rId5"/>
          <a:stretch>
            <a:fillRect/>
          </a:stretch>
        </p:blipFill>
        <p:spPr>
          <a:xfrm>
            <a:off x="3460955" y="3706382"/>
            <a:ext cx="5614220" cy="3106993"/>
          </a:xfrm>
          <a:prstGeom prst="rect">
            <a:avLst/>
          </a:prstGeom>
        </p:spPr>
      </p:pic>
    </p:spTree>
  </p:cSld>
  <p:clrMapOvr>
    <a:masterClrMapping/>
  </p:clrMapOvr>
  <p:transition>
    <p:circl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35"/>
          <p:cNvSpPr txBox="1">
            <a:spLocks noGrp="1"/>
          </p:cNvSpPr>
          <p:nvPr>
            <p:ph type="title"/>
          </p:nvPr>
        </p:nvSpPr>
        <p:spPr>
          <a:xfrm>
            <a:off x="2305473" y="44625"/>
            <a:ext cx="5275197" cy="7968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sz="4000" dirty="0">
                <a:solidFill>
                  <a:schemeClr val="accent6"/>
                </a:solidFill>
                <a:latin typeface="Kaushan Script"/>
                <a:ea typeface="Kaushan Script"/>
                <a:cs typeface="Kaushan Script"/>
                <a:sym typeface="Kaushan Script"/>
              </a:rPr>
              <a:t>Add &amp; Manage Product</a:t>
            </a:r>
            <a:endParaRPr sz="4000" dirty="0">
              <a:solidFill>
                <a:schemeClr val="accent6"/>
              </a:solidFill>
              <a:latin typeface="Kaushan Script"/>
              <a:ea typeface="Kaushan Script"/>
              <a:cs typeface="Kaushan Script"/>
              <a:sym typeface="Kaushan Script"/>
            </a:endParaRPr>
          </a:p>
        </p:txBody>
      </p:sp>
      <p:pic>
        <p:nvPicPr>
          <p:cNvPr id="3" name="Picture 2" descr="Cucumbers and garlic and onions on a wooden surface&#10;&#10;Description automatically generated">
            <a:extLst>
              <a:ext uri="{FF2B5EF4-FFF2-40B4-BE49-F238E27FC236}">
                <a16:creationId xmlns:a16="http://schemas.microsoft.com/office/drawing/2014/main" id="{FE1C0062-7853-B5ED-94D2-4C3A16326B85}"/>
              </a:ext>
            </a:extLst>
          </p:cNvPr>
          <p:cNvPicPr>
            <a:picLocks noChangeAspect="1"/>
          </p:cNvPicPr>
          <p:nvPr/>
        </p:nvPicPr>
        <p:blipFill>
          <a:blip r:embed="rId3"/>
          <a:stretch>
            <a:fillRect/>
          </a:stretch>
        </p:blipFill>
        <p:spPr>
          <a:xfrm>
            <a:off x="0" y="841424"/>
            <a:ext cx="9144000" cy="6016576"/>
          </a:xfrm>
          <a:prstGeom prst="rect">
            <a:avLst/>
          </a:prstGeom>
        </p:spPr>
      </p:pic>
      <p:pic>
        <p:nvPicPr>
          <p:cNvPr id="4" name="Picture 3" descr="A screenshot of a website&#10;&#10;Description automatically generated">
            <a:extLst>
              <a:ext uri="{FF2B5EF4-FFF2-40B4-BE49-F238E27FC236}">
                <a16:creationId xmlns:a16="http://schemas.microsoft.com/office/drawing/2014/main" id="{CD49183A-E706-6CDC-6EAC-337B95ABC902}"/>
              </a:ext>
            </a:extLst>
          </p:cNvPr>
          <p:cNvPicPr>
            <a:picLocks noChangeAspect="1"/>
          </p:cNvPicPr>
          <p:nvPr/>
        </p:nvPicPr>
        <p:blipFill>
          <a:blip r:embed="rId4"/>
          <a:stretch>
            <a:fillRect/>
          </a:stretch>
        </p:blipFill>
        <p:spPr>
          <a:xfrm>
            <a:off x="78658" y="924231"/>
            <a:ext cx="5454158" cy="3067285"/>
          </a:xfrm>
          <a:prstGeom prst="rect">
            <a:avLst/>
          </a:prstGeom>
        </p:spPr>
      </p:pic>
      <p:pic>
        <p:nvPicPr>
          <p:cNvPr id="8" name="Picture 7" descr="A screenshot of a website&#10;&#10;Description automatically generated">
            <a:extLst>
              <a:ext uri="{FF2B5EF4-FFF2-40B4-BE49-F238E27FC236}">
                <a16:creationId xmlns:a16="http://schemas.microsoft.com/office/drawing/2014/main" id="{0BCE1791-816B-33FA-EA84-CA0F637715F1}"/>
              </a:ext>
            </a:extLst>
          </p:cNvPr>
          <p:cNvPicPr>
            <a:picLocks noChangeAspect="1"/>
          </p:cNvPicPr>
          <p:nvPr/>
        </p:nvPicPr>
        <p:blipFill>
          <a:blip r:embed="rId5"/>
          <a:stretch>
            <a:fillRect/>
          </a:stretch>
        </p:blipFill>
        <p:spPr>
          <a:xfrm>
            <a:off x="3621016" y="3746090"/>
            <a:ext cx="5454158" cy="3067285"/>
          </a:xfrm>
          <a:prstGeom prst="rect">
            <a:avLst/>
          </a:prstGeom>
        </p:spPr>
      </p:pic>
    </p:spTree>
    <p:extLst>
      <p:ext uri="{BB962C8B-B14F-4D97-AF65-F5344CB8AC3E}">
        <p14:creationId xmlns:p14="http://schemas.microsoft.com/office/powerpoint/2010/main" val="2137534199"/>
      </p:ext>
    </p:extLst>
  </p:cSld>
  <p:clrMapOvr>
    <a:masterClrMapping/>
  </p:clrMapOvr>
  <p:transition>
    <p:circl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0"/>
          <p:cNvSpPr txBox="1">
            <a:spLocks noGrp="1"/>
          </p:cNvSpPr>
          <p:nvPr>
            <p:ph type="title"/>
          </p:nvPr>
        </p:nvSpPr>
        <p:spPr>
          <a:xfrm>
            <a:off x="1409350" y="44625"/>
            <a:ext cx="7325100" cy="851700"/>
          </a:xfrm>
          <a:prstGeom prst="rect">
            <a:avLst/>
          </a:prstGeom>
          <a:noFill/>
          <a:ln>
            <a:noFill/>
          </a:ln>
        </p:spPr>
        <p:txBody>
          <a:bodyPr spcFirstLastPara="1" wrap="square" lIns="91425" tIns="45700" rIns="91425" bIns="45700" anchor="ctr" anchorCtr="0">
            <a:noAutofit/>
          </a:bodyPr>
          <a:lstStyle/>
          <a:p>
            <a:pPr marL="0" lvl="0" indent="0" algn="ctr" rtl="0">
              <a:lnSpc>
                <a:spcPct val="115000"/>
              </a:lnSpc>
              <a:spcBef>
                <a:spcPts val="0"/>
              </a:spcBef>
              <a:spcAft>
                <a:spcPts val="0"/>
              </a:spcAft>
              <a:buClr>
                <a:schemeClr val="dk1"/>
              </a:buClr>
              <a:buSzPts val="1100"/>
              <a:buFont typeface="Arial"/>
              <a:buNone/>
            </a:pPr>
            <a:r>
              <a:rPr lang="en-US" sz="4000">
                <a:solidFill>
                  <a:schemeClr val="accent6"/>
                </a:solidFill>
                <a:latin typeface="Kaushan Script"/>
                <a:ea typeface="Kaushan Script"/>
                <a:cs typeface="Kaushan Script"/>
                <a:sym typeface="Kaushan Script"/>
              </a:rPr>
              <a:t>Drawback of Existing System</a:t>
            </a:r>
            <a:endParaRPr sz="3700">
              <a:solidFill>
                <a:schemeClr val="accent6"/>
              </a:solidFill>
              <a:latin typeface="Kaushan Script"/>
              <a:ea typeface="Kaushan Script"/>
              <a:cs typeface="Kaushan Script"/>
              <a:sym typeface="Kaushan Script"/>
            </a:endParaRPr>
          </a:p>
        </p:txBody>
      </p:sp>
      <p:sp>
        <p:nvSpPr>
          <p:cNvPr id="93" name="Google Shape;93;p10"/>
          <p:cNvSpPr txBox="1">
            <a:spLocks noGrp="1"/>
          </p:cNvSpPr>
          <p:nvPr>
            <p:ph type="body" idx="1"/>
          </p:nvPr>
        </p:nvSpPr>
        <p:spPr>
          <a:xfrm>
            <a:off x="64325" y="1160400"/>
            <a:ext cx="8934300" cy="5697600"/>
          </a:xfrm>
          <a:prstGeom prst="rect">
            <a:avLst/>
          </a:prstGeom>
          <a:noFill/>
          <a:ln>
            <a:noFill/>
          </a:ln>
        </p:spPr>
        <p:txBody>
          <a:bodyPr spcFirstLastPara="1" wrap="square" lIns="91425" tIns="45700" rIns="91425" bIns="45700" anchor="t" anchorCtr="0">
            <a:normAutofit fontScale="92500" lnSpcReduction="10000"/>
          </a:bodyPr>
          <a:lstStyle/>
          <a:p>
            <a:pPr marL="457200" lvl="0" indent="-387191" algn="l" rtl="0">
              <a:lnSpc>
                <a:spcPct val="150000"/>
              </a:lnSpc>
              <a:spcBef>
                <a:spcPts val="0"/>
              </a:spcBef>
              <a:spcAft>
                <a:spcPts val="0"/>
              </a:spcAft>
              <a:buClr>
                <a:srgbClr val="A61C00"/>
              </a:buClr>
              <a:buSzPct val="125109"/>
              <a:buChar char="★"/>
            </a:pPr>
            <a:r>
              <a:rPr lang="en-US" sz="2158" b="1" i="0" u="sng">
                <a:solidFill>
                  <a:schemeClr val="dk1"/>
                </a:solidFill>
                <a:latin typeface="Lemonada"/>
                <a:ea typeface="Lemonada"/>
                <a:cs typeface="Lemonada"/>
                <a:sym typeface="Lemonada"/>
              </a:rPr>
              <a:t>Limited reach</a:t>
            </a:r>
            <a:r>
              <a:rPr lang="en-US" sz="2158" b="1" i="0">
                <a:solidFill>
                  <a:schemeClr val="dk1"/>
                </a:solidFill>
                <a:latin typeface="Lemonada"/>
                <a:ea typeface="Lemonada"/>
                <a:cs typeface="Lemonada"/>
                <a:sym typeface="Lemonada"/>
              </a:rPr>
              <a:t>:</a:t>
            </a:r>
            <a:r>
              <a:rPr lang="en-US" sz="1800" b="1" i="0">
                <a:solidFill>
                  <a:schemeClr val="dk1"/>
                </a:solidFill>
                <a:latin typeface="Arial"/>
                <a:ea typeface="Arial"/>
                <a:cs typeface="Arial"/>
                <a:sym typeface="Arial"/>
              </a:rPr>
              <a:t> </a:t>
            </a:r>
            <a:r>
              <a:rPr lang="en-US" sz="2000" i="0">
                <a:solidFill>
                  <a:schemeClr val="dk1"/>
                </a:solidFill>
                <a:latin typeface="Times New Roman"/>
                <a:ea typeface="Times New Roman"/>
                <a:cs typeface="Times New Roman"/>
                <a:sym typeface="Times New Roman"/>
              </a:rPr>
              <a:t>If the buying-selling system relies primarily on physical interactions between users and hawkers, it may have a limited reach. Only people who are in close proximity to the hawkers can participate in the system, potentially excluding a larger customer base.</a:t>
            </a:r>
            <a:endParaRPr sz="2000" i="0">
              <a:solidFill>
                <a:schemeClr val="dk1"/>
              </a:solidFill>
              <a:latin typeface="Times New Roman"/>
              <a:ea typeface="Times New Roman"/>
              <a:cs typeface="Times New Roman"/>
              <a:sym typeface="Times New Roman"/>
            </a:endParaRPr>
          </a:p>
          <a:p>
            <a:pPr marL="0" lvl="0" indent="0" algn="l" rtl="0">
              <a:lnSpc>
                <a:spcPct val="150000"/>
              </a:lnSpc>
              <a:spcBef>
                <a:spcPts val="0"/>
              </a:spcBef>
              <a:spcAft>
                <a:spcPts val="0"/>
              </a:spcAft>
              <a:buClr>
                <a:schemeClr val="dk1"/>
              </a:buClr>
              <a:buSzPct val="61111"/>
              <a:buFont typeface="Arial"/>
              <a:buNone/>
            </a:pPr>
            <a:endParaRPr sz="1800" i="0">
              <a:solidFill>
                <a:schemeClr val="dk1"/>
              </a:solidFill>
              <a:latin typeface="Arial"/>
              <a:ea typeface="Arial"/>
              <a:cs typeface="Arial"/>
              <a:sym typeface="Arial"/>
            </a:endParaRPr>
          </a:p>
          <a:p>
            <a:pPr marL="457200" lvl="0" indent="-387191" algn="l" rtl="0">
              <a:lnSpc>
                <a:spcPct val="150000"/>
              </a:lnSpc>
              <a:spcBef>
                <a:spcPts val="0"/>
              </a:spcBef>
              <a:spcAft>
                <a:spcPts val="0"/>
              </a:spcAft>
              <a:buClr>
                <a:srgbClr val="A61C00"/>
              </a:buClr>
              <a:buSzPct val="127099"/>
              <a:buChar char="★"/>
            </a:pPr>
            <a:r>
              <a:rPr lang="en-US" sz="2124" b="1" i="0" u="sng">
                <a:solidFill>
                  <a:schemeClr val="dk1"/>
                </a:solidFill>
                <a:latin typeface="Lemonada"/>
                <a:ea typeface="Lemonada"/>
                <a:cs typeface="Lemonada"/>
                <a:sym typeface="Lemonada"/>
              </a:rPr>
              <a:t>Lack of convenience</a:t>
            </a:r>
            <a:r>
              <a:rPr lang="en-US" sz="2124" b="1" i="0">
                <a:solidFill>
                  <a:schemeClr val="dk1"/>
                </a:solidFill>
                <a:latin typeface="Lemonada"/>
                <a:ea typeface="Lemonada"/>
                <a:cs typeface="Lemonada"/>
                <a:sym typeface="Lemonada"/>
              </a:rPr>
              <a:t>:</a:t>
            </a:r>
            <a:r>
              <a:rPr lang="en-US" sz="1800" b="1" i="0">
                <a:solidFill>
                  <a:schemeClr val="dk1"/>
                </a:solidFill>
                <a:latin typeface="Arial"/>
                <a:ea typeface="Arial"/>
                <a:cs typeface="Arial"/>
                <a:sym typeface="Arial"/>
              </a:rPr>
              <a:t> </a:t>
            </a:r>
            <a:r>
              <a:rPr lang="en-US" sz="2000" i="0">
                <a:solidFill>
                  <a:schemeClr val="dk1"/>
                </a:solidFill>
                <a:latin typeface="Times New Roman"/>
                <a:ea typeface="Times New Roman"/>
                <a:cs typeface="Times New Roman"/>
                <a:sym typeface="Times New Roman"/>
              </a:rPr>
              <a:t>Traditional buying-selling systems often require users to physically visit the hawker stalls or markets to make their purchases. This can be inconvenient for customers who may not have the time or means to travel to the locations regularly.</a:t>
            </a:r>
            <a:endParaRPr sz="2000" i="0">
              <a:solidFill>
                <a:schemeClr val="dk1"/>
              </a:solidFill>
              <a:latin typeface="Times New Roman"/>
              <a:ea typeface="Times New Roman"/>
              <a:cs typeface="Times New Roman"/>
              <a:sym typeface="Times New Roman"/>
            </a:endParaRPr>
          </a:p>
          <a:p>
            <a:pPr marL="0" lvl="0" indent="0" algn="l" rtl="0">
              <a:lnSpc>
                <a:spcPct val="150000"/>
              </a:lnSpc>
              <a:spcBef>
                <a:spcPts val="0"/>
              </a:spcBef>
              <a:spcAft>
                <a:spcPts val="0"/>
              </a:spcAft>
              <a:buClr>
                <a:schemeClr val="dk1"/>
              </a:buClr>
              <a:buSzPct val="61111"/>
              <a:buFont typeface="Arial"/>
              <a:buNone/>
            </a:pPr>
            <a:endParaRPr sz="1800" i="0">
              <a:solidFill>
                <a:schemeClr val="dk1"/>
              </a:solidFill>
              <a:latin typeface="Arial"/>
              <a:ea typeface="Arial"/>
              <a:cs typeface="Arial"/>
              <a:sym typeface="Arial"/>
            </a:endParaRPr>
          </a:p>
          <a:p>
            <a:pPr marL="457200" lvl="0" indent="-387191" algn="l" rtl="0">
              <a:lnSpc>
                <a:spcPct val="150000"/>
              </a:lnSpc>
              <a:spcBef>
                <a:spcPts val="0"/>
              </a:spcBef>
              <a:spcAft>
                <a:spcPts val="0"/>
              </a:spcAft>
              <a:buClr>
                <a:srgbClr val="A61C00"/>
              </a:buClr>
              <a:buSzPct val="127099"/>
              <a:buChar char="★"/>
            </a:pPr>
            <a:r>
              <a:rPr lang="en-US" sz="2124" b="1" i="0" u="sng">
                <a:solidFill>
                  <a:schemeClr val="dk1"/>
                </a:solidFill>
                <a:latin typeface="Lemonada"/>
                <a:ea typeface="Lemonada"/>
                <a:cs typeface="Lemonada"/>
                <a:sym typeface="Lemonada"/>
              </a:rPr>
              <a:t>Lack of transparency</a:t>
            </a:r>
            <a:r>
              <a:rPr lang="en-US" sz="2124" b="1" i="0">
                <a:solidFill>
                  <a:schemeClr val="dk1"/>
                </a:solidFill>
                <a:latin typeface="Lemonada"/>
                <a:ea typeface="Lemonada"/>
                <a:cs typeface="Lemonada"/>
                <a:sym typeface="Lemonada"/>
              </a:rPr>
              <a:t>:</a:t>
            </a:r>
            <a:r>
              <a:rPr lang="en-US" sz="1800" i="0">
                <a:solidFill>
                  <a:schemeClr val="dk1"/>
                </a:solidFill>
                <a:latin typeface="Arial"/>
                <a:ea typeface="Arial"/>
                <a:cs typeface="Arial"/>
                <a:sym typeface="Arial"/>
              </a:rPr>
              <a:t> </a:t>
            </a:r>
            <a:r>
              <a:rPr lang="en-US" sz="2000" i="0">
                <a:solidFill>
                  <a:schemeClr val="dk1"/>
                </a:solidFill>
                <a:latin typeface="Times New Roman"/>
                <a:ea typeface="Times New Roman"/>
                <a:cs typeface="Times New Roman"/>
                <a:sym typeface="Times New Roman"/>
              </a:rPr>
              <a:t>The existing system may lack transparency regarding the quality and sourcing of the vegetables. Customers might be unsure about the freshness, organic status, or pesticide usage in the produce they are buying.</a:t>
            </a:r>
            <a:endParaRPr sz="2000" i="0">
              <a:solidFill>
                <a:schemeClr val="dk1"/>
              </a:solidFill>
              <a:latin typeface="Times New Roman"/>
              <a:ea typeface="Times New Roman"/>
              <a:cs typeface="Times New Roman"/>
              <a:sym typeface="Times New Roman"/>
            </a:endParaRPr>
          </a:p>
          <a:p>
            <a:pPr marL="342900" lvl="0" indent="-342900" algn="l" rtl="0">
              <a:lnSpc>
                <a:spcPct val="150000"/>
              </a:lnSpc>
              <a:spcBef>
                <a:spcPts val="0"/>
              </a:spcBef>
              <a:spcAft>
                <a:spcPts val="0"/>
              </a:spcAft>
              <a:buClr>
                <a:srgbClr val="595959"/>
              </a:buClr>
              <a:buSzPct val="100000"/>
              <a:buNone/>
            </a:pPr>
            <a:endParaRPr i="0"/>
          </a:p>
        </p:txBody>
      </p:sp>
    </p:spTree>
  </p:cSld>
  <p:clrMapOvr>
    <a:masterClrMapping/>
  </p:clrMapOvr>
  <p:transition>
    <p:circl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35"/>
          <p:cNvSpPr txBox="1">
            <a:spLocks noGrp="1"/>
          </p:cNvSpPr>
          <p:nvPr>
            <p:ph type="title"/>
          </p:nvPr>
        </p:nvSpPr>
        <p:spPr>
          <a:xfrm>
            <a:off x="2305473" y="44625"/>
            <a:ext cx="4704927" cy="7968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sz="4000" dirty="0">
                <a:solidFill>
                  <a:schemeClr val="accent6"/>
                </a:solidFill>
                <a:latin typeface="Kaushan Script"/>
                <a:ea typeface="Kaushan Script"/>
                <a:cs typeface="Kaushan Script"/>
                <a:sym typeface="Kaushan Script"/>
              </a:rPr>
              <a:t>Users &amp; Vendors List</a:t>
            </a:r>
            <a:endParaRPr sz="4000" dirty="0">
              <a:solidFill>
                <a:schemeClr val="accent6"/>
              </a:solidFill>
              <a:latin typeface="Kaushan Script"/>
              <a:ea typeface="Kaushan Script"/>
              <a:cs typeface="Kaushan Script"/>
              <a:sym typeface="Kaushan Script"/>
            </a:endParaRPr>
          </a:p>
        </p:txBody>
      </p:sp>
      <p:pic>
        <p:nvPicPr>
          <p:cNvPr id="3" name="Picture 2" descr="Cucumbers and garlic and onions on a wooden surface&#10;&#10;Description automatically generated">
            <a:extLst>
              <a:ext uri="{FF2B5EF4-FFF2-40B4-BE49-F238E27FC236}">
                <a16:creationId xmlns:a16="http://schemas.microsoft.com/office/drawing/2014/main" id="{FE1C0062-7853-B5ED-94D2-4C3A16326B85}"/>
              </a:ext>
            </a:extLst>
          </p:cNvPr>
          <p:cNvPicPr>
            <a:picLocks noChangeAspect="1"/>
          </p:cNvPicPr>
          <p:nvPr/>
        </p:nvPicPr>
        <p:blipFill>
          <a:blip r:embed="rId3"/>
          <a:stretch>
            <a:fillRect/>
          </a:stretch>
        </p:blipFill>
        <p:spPr>
          <a:xfrm>
            <a:off x="0" y="841424"/>
            <a:ext cx="9144000" cy="6016576"/>
          </a:xfrm>
          <a:prstGeom prst="rect">
            <a:avLst/>
          </a:prstGeom>
        </p:spPr>
      </p:pic>
      <p:pic>
        <p:nvPicPr>
          <p:cNvPr id="5" name="Picture 4" descr="A screenshot of a website&#10;&#10;Description automatically generated">
            <a:extLst>
              <a:ext uri="{FF2B5EF4-FFF2-40B4-BE49-F238E27FC236}">
                <a16:creationId xmlns:a16="http://schemas.microsoft.com/office/drawing/2014/main" id="{51A69D8B-4177-0808-9CEF-50EEDA142BBD}"/>
              </a:ext>
            </a:extLst>
          </p:cNvPr>
          <p:cNvPicPr>
            <a:picLocks noChangeAspect="1"/>
          </p:cNvPicPr>
          <p:nvPr/>
        </p:nvPicPr>
        <p:blipFill>
          <a:blip r:embed="rId4"/>
          <a:stretch>
            <a:fillRect/>
          </a:stretch>
        </p:blipFill>
        <p:spPr>
          <a:xfrm>
            <a:off x="78657" y="914399"/>
            <a:ext cx="5883431" cy="2979175"/>
          </a:xfrm>
          <a:prstGeom prst="rect">
            <a:avLst/>
          </a:prstGeom>
        </p:spPr>
      </p:pic>
      <p:pic>
        <p:nvPicPr>
          <p:cNvPr id="10" name="Picture 9" descr="A screenshot of a grocery store&#10;&#10;Description automatically generated">
            <a:extLst>
              <a:ext uri="{FF2B5EF4-FFF2-40B4-BE49-F238E27FC236}">
                <a16:creationId xmlns:a16="http://schemas.microsoft.com/office/drawing/2014/main" id="{3B3C9B98-1A7E-FB07-84D3-0146EFB1BB08}"/>
              </a:ext>
            </a:extLst>
          </p:cNvPr>
          <p:cNvPicPr>
            <a:picLocks noChangeAspect="1"/>
          </p:cNvPicPr>
          <p:nvPr/>
        </p:nvPicPr>
        <p:blipFill>
          <a:blip r:embed="rId5"/>
          <a:stretch>
            <a:fillRect/>
          </a:stretch>
        </p:blipFill>
        <p:spPr>
          <a:xfrm>
            <a:off x="3152415" y="3736258"/>
            <a:ext cx="5883431" cy="2979175"/>
          </a:xfrm>
          <a:prstGeom prst="rect">
            <a:avLst/>
          </a:prstGeom>
        </p:spPr>
      </p:pic>
    </p:spTree>
    <p:extLst>
      <p:ext uri="{BB962C8B-B14F-4D97-AF65-F5344CB8AC3E}">
        <p14:creationId xmlns:p14="http://schemas.microsoft.com/office/powerpoint/2010/main" val="1035075240"/>
      </p:ext>
    </p:extLst>
  </p:cSld>
  <p:clrMapOvr>
    <a:masterClrMapping/>
  </p:clrMapOvr>
  <p:transition>
    <p:circl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35"/>
          <p:cNvSpPr txBox="1">
            <a:spLocks noGrp="1"/>
          </p:cNvSpPr>
          <p:nvPr>
            <p:ph type="title"/>
          </p:nvPr>
        </p:nvSpPr>
        <p:spPr>
          <a:xfrm>
            <a:off x="2305474" y="44625"/>
            <a:ext cx="1932230" cy="7968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sz="4000" dirty="0">
                <a:solidFill>
                  <a:schemeClr val="accent6"/>
                </a:solidFill>
                <a:latin typeface="Kaushan Script"/>
                <a:ea typeface="Kaushan Script"/>
                <a:cs typeface="Kaushan Script"/>
                <a:sym typeface="Kaushan Script"/>
              </a:rPr>
              <a:t>Logout</a:t>
            </a:r>
            <a:endParaRPr sz="4000" dirty="0">
              <a:solidFill>
                <a:schemeClr val="accent6"/>
              </a:solidFill>
              <a:latin typeface="Kaushan Script"/>
              <a:ea typeface="Kaushan Script"/>
              <a:cs typeface="Kaushan Script"/>
              <a:sym typeface="Kaushan Script"/>
            </a:endParaRPr>
          </a:p>
        </p:txBody>
      </p:sp>
      <p:pic>
        <p:nvPicPr>
          <p:cNvPr id="3" name="Picture 2" descr="Cucumbers and garlic and onions on a wooden surface&#10;&#10;Description automatically generated">
            <a:extLst>
              <a:ext uri="{FF2B5EF4-FFF2-40B4-BE49-F238E27FC236}">
                <a16:creationId xmlns:a16="http://schemas.microsoft.com/office/drawing/2014/main" id="{FE1C0062-7853-B5ED-94D2-4C3A16326B85}"/>
              </a:ext>
            </a:extLst>
          </p:cNvPr>
          <p:cNvPicPr>
            <a:picLocks noChangeAspect="1"/>
          </p:cNvPicPr>
          <p:nvPr/>
        </p:nvPicPr>
        <p:blipFill>
          <a:blip r:embed="rId3"/>
          <a:stretch>
            <a:fillRect/>
          </a:stretch>
        </p:blipFill>
        <p:spPr>
          <a:xfrm>
            <a:off x="0" y="841424"/>
            <a:ext cx="9144000" cy="6016576"/>
          </a:xfrm>
          <a:prstGeom prst="rect">
            <a:avLst/>
          </a:prstGeom>
        </p:spPr>
      </p:pic>
      <p:pic>
        <p:nvPicPr>
          <p:cNvPr id="5" name="Picture 4" descr="A screenshot of a phone&#10;&#10;Description automatically generated">
            <a:extLst>
              <a:ext uri="{FF2B5EF4-FFF2-40B4-BE49-F238E27FC236}">
                <a16:creationId xmlns:a16="http://schemas.microsoft.com/office/drawing/2014/main" id="{E6BFAEED-91F4-ADFF-2FEF-A4D211412B6E}"/>
              </a:ext>
            </a:extLst>
          </p:cNvPr>
          <p:cNvPicPr>
            <a:picLocks noChangeAspect="1"/>
          </p:cNvPicPr>
          <p:nvPr/>
        </p:nvPicPr>
        <p:blipFill>
          <a:blip r:embed="rId4"/>
          <a:stretch>
            <a:fillRect/>
          </a:stretch>
        </p:blipFill>
        <p:spPr>
          <a:xfrm>
            <a:off x="693921" y="1717149"/>
            <a:ext cx="7756158" cy="4265125"/>
          </a:xfrm>
          <a:prstGeom prst="rect">
            <a:avLst/>
          </a:prstGeom>
        </p:spPr>
      </p:pic>
    </p:spTree>
    <p:extLst>
      <p:ext uri="{BB962C8B-B14F-4D97-AF65-F5344CB8AC3E}">
        <p14:creationId xmlns:p14="http://schemas.microsoft.com/office/powerpoint/2010/main" val="1421971001"/>
      </p:ext>
    </p:extLst>
  </p:cSld>
  <p:clrMapOvr>
    <a:masterClrMapping/>
  </p:clrMapOvr>
  <p:transition>
    <p:circl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36"/>
          <p:cNvSpPr txBox="1">
            <a:spLocks noGrp="1"/>
          </p:cNvSpPr>
          <p:nvPr>
            <p:ph type="title"/>
          </p:nvPr>
        </p:nvSpPr>
        <p:spPr>
          <a:xfrm>
            <a:off x="2229274" y="44625"/>
            <a:ext cx="3327000" cy="7968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sz="4500">
                <a:solidFill>
                  <a:schemeClr val="accent6"/>
                </a:solidFill>
                <a:latin typeface="Kaushan Script"/>
                <a:ea typeface="Kaushan Script"/>
                <a:cs typeface="Kaushan Script"/>
                <a:sym typeface="Kaushan Script"/>
              </a:rPr>
              <a:t>Conclusion</a:t>
            </a:r>
            <a:endParaRPr sz="4500">
              <a:solidFill>
                <a:schemeClr val="accent6"/>
              </a:solidFill>
              <a:latin typeface="Kaushan Script"/>
              <a:ea typeface="Kaushan Script"/>
              <a:cs typeface="Kaushan Script"/>
              <a:sym typeface="Kaushan Script"/>
            </a:endParaRPr>
          </a:p>
        </p:txBody>
      </p:sp>
      <p:sp>
        <p:nvSpPr>
          <p:cNvPr id="308" name="Google Shape;308;p36"/>
          <p:cNvSpPr txBox="1">
            <a:spLocks noGrp="1"/>
          </p:cNvSpPr>
          <p:nvPr>
            <p:ph type="body" idx="1"/>
          </p:nvPr>
        </p:nvSpPr>
        <p:spPr>
          <a:xfrm>
            <a:off x="166925" y="1116349"/>
            <a:ext cx="8402400" cy="5480100"/>
          </a:xfrm>
          <a:prstGeom prst="rect">
            <a:avLst/>
          </a:prstGeom>
        </p:spPr>
        <p:txBody>
          <a:bodyPr spcFirstLastPara="1" wrap="square" lIns="91425" tIns="45700" rIns="91425" bIns="45700" anchor="t" anchorCtr="0">
            <a:noAutofit/>
          </a:bodyPr>
          <a:lstStyle/>
          <a:p>
            <a:pPr marL="457200" lvl="0" indent="-355600" algn="just" rtl="0">
              <a:lnSpc>
                <a:spcPct val="150000"/>
              </a:lnSpc>
              <a:spcBef>
                <a:spcPts val="0"/>
              </a:spcBef>
              <a:spcAft>
                <a:spcPts val="0"/>
              </a:spcAft>
              <a:buClr>
                <a:srgbClr val="A61C00"/>
              </a:buClr>
              <a:buSzPts val="2000"/>
              <a:buFont typeface="Times New Roman"/>
              <a:buChar char="★"/>
            </a:pPr>
            <a:r>
              <a:rPr lang="en-US" sz="2000" i="0">
                <a:solidFill>
                  <a:schemeClr val="dk1"/>
                </a:solidFill>
                <a:latin typeface="Times New Roman"/>
                <a:ea typeface="Times New Roman"/>
                <a:cs typeface="Times New Roman"/>
                <a:sym typeface="Times New Roman"/>
              </a:rPr>
              <a:t>Our vegetable selling application brings together the needs of both users and hawkers/vendors, revolutionizing the way vegetables are bought and sold.</a:t>
            </a:r>
            <a:endParaRPr sz="2000" i="0">
              <a:solidFill>
                <a:schemeClr val="dk1"/>
              </a:solidFill>
              <a:latin typeface="Times New Roman"/>
              <a:ea typeface="Times New Roman"/>
              <a:cs typeface="Times New Roman"/>
              <a:sym typeface="Times New Roman"/>
            </a:endParaRPr>
          </a:p>
          <a:p>
            <a:pPr marL="12700" lvl="0" indent="0" algn="just" rtl="0">
              <a:lnSpc>
                <a:spcPct val="150000"/>
              </a:lnSpc>
              <a:spcBef>
                <a:spcPts val="0"/>
              </a:spcBef>
              <a:spcAft>
                <a:spcPts val="0"/>
              </a:spcAft>
              <a:buNone/>
            </a:pPr>
            <a:endParaRPr sz="2000" i="0">
              <a:solidFill>
                <a:schemeClr val="dk1"/>
              </a:solidFill>
              <a:latin typeface="Times New Roman"/>
              <a:ea typeface="Times New Roman"/>
              <a:cs typeface="Times New Roman"/>
              <a:sym typeface="Times New Roman"/>
            </a:endParaRPr>
          </a:p>
          <a:p>
            <a:pPr marL="457200" lvl="0" indent="-355600" algn="just" rtl="0">
              <a:lnSpc>
                <a:spcPct val="150000"/>
              </a:lnSpc>
              <a:spcBef>
                <a:spcPts val="0"/>
              </a:spcBef>
              <a:spcAft>
                <a:spcPts val="0"/>
              </a:spcAft>
              <a:buClr>
                <a:srgbClr val="A61C00"/>
              </a:buClr>
              <a:buSzPts val="2000"/>
              <a:buFont typeface="Times New Roman"/>
              <a:buChar char="★"/>
            </a:pPr>
            <a:r>
              <a:rPr lang="en-US" sz="2000" i="0">
                <a:solidFill>
                  <a:schemeClr val="dk1"/>
                </a:solidFill>
                <a:latin typeface="Times New Roman"/>
                <a:ea typeface="Times New Roman"/>
                <a:cs typeface="Times New Roman"/>
                <a:sym typeface="Times New Roman"/>
              </a:rPr>
              <a:t>Online shopping is time saving specially for the working people.</a:t>
            </a:r>
            <a:endParaRPr sz="2000" i="0">
              <a:solidFill>
                <a:schemeClr val="dk1"/>
              </a:solidFill>
              <a:latin typeface="Times New Roman"/>
              <a:ea typeface="Times New Roman"/>
              <a:cs typeface="Times New Roman"/>
              <a:sym typeface="Times New Roman"/>
            </a:endParaRPr>
          </a:p>
          <a:p>
            <a:pPr marL="12700" lvl="0" indent="0" algn="just" rtl="0">
              <a:lnSpc>
                <a:spcPct val="150000"/>
              </a:lnSpc>
              <a:spcBef>
                <a:spcPts val="0"/>
              </a:spcBef>
              <a:spcAft>
                <a:spcPts val="0"/>
              </a:spcAft>
              <a:buClr>
                <a:schemeClr val="dk1"/>
              </a:buClr>
              <a:buSzPts val="1100"/>
              <a:buFont typeface="Arial"/>
              <a:buNone/>
            </a:pPr>
            <a:endParaRPr sz="2000" i="0">
              <a:solidFill>
                <a:schemeClr val="dk1"/>
              </a:solidFill>
              <a:latin typeface="Times New Roman"/>
              <a:ea typeface="Times New Roman"/>
              <a:cs typeface="Times New Roman"/>
              <a:sym typeface="Times New Roman"/>
            </a:endParaRPr>
          </a:p>
          <a:p>
            <a:pPr marL="457200" lvl="0" indent="-355600" algn="just" rtl="0">
              <a:lnSpc>
                <a:spcPct val="150000"/>
              </a:lnSpc>
              <a:spcBef>
                <a:spcPts val="0"/>
              </a:spcBef>
              <a:spcAft>
                <a:spcPts val="0"/>
              </a:spcAft>
              <a:buClr>
                <a:srgbClr val="A61C00"/>
              </a:buClr>
              <a:buSzPts val="2000"/>
              <a:buFont typeface="Times New Roman"/>
              <a:buChar char="★"/>
            </a:pPr>
            <a:r>
              <a:rPr lang="en-US" sz="2000" i="0">
                <a:solidFill>
                  <a:schemeClr val="dk1"/>
                </a:solidFill>
                <a:latin typeface="Times New Roman"/>
                <a:ea typeface="Times New Roman"/>
                <a:cs typeface="Times New Roman"/>
                <a:sym typeface="Times New Roman"/>
              </a:rPr>
              <a:t>This online platform increases the scalability of the vegetable business.</a:t>
            </a:r>
            <a:endParaRPr sz="2000" i="0">
              <a:solidFill>
                <a:schemeClr val="dk1"/>
              </a:solidFill>
              <a:latin typeface="Times New Roman"/>
              <a:ea typeface="Times New Roman"/>
              <a:cs typeface="Times New Roman"/>
              <a:sym typeface="Times New Roman"/>
            </a:endParaRPr>
          </a:p>
          <a:p>
            <a:pPr marL="12700" lvl="0" indent="0" algn="just" rtl="0">
              <a:lnSpc>
                <a:spcPct val="150000"/>
              </a:lnSpc>
              <a:spcBef>
                <a:spcPts val="0"/>
              </a:spcBef>
              <a:spcAft>
                <a:spcPts val="0"/>
              </a:spcAft>
              <a:buClr>
                <a:schemeClr val="dk1"/>
              </a:buClr>
              <a:buSzPts val="1100"/>
              <a:buFont typeface="Arial"/>
              <a:buNone/>
            </a:pPr>
            <a:endParaRPr sz="2000" i="0">
              <a:solidFill>
                <a:schemeClr val="dk1"/>
              </a:solidFill>
              <a:latin typeface="Times New Roman"/>
              <a:ea typeface="Times New Roman"/>
              <a:cs typeface="Times New Roman"/>
              <a:sym typeface="Times New Roman"/>
            </a:endParaRPr>
          </a:p>
          <a:p>
            <a:pPr marL="457200" lvl="0" indent="-355600" algn="just" rtl="0">
              <a:lnSpc>
                <a:spcPct val="150000"/>
              </a:lnSpc>
              <a:spcBef>
                <a:spcPts val="0"/>
              </a:spcBef>
              <a:spcAft>
                <a:spcPts val="0"/>
              </a:spcAft>
              <a:buClr>
                <a:srgbClr val="A61C00"/>
              </a:buClr>
              <a:buSzPts val="2000"/>
              <a:buFont typeface="Times New Roman"/>
              <a:buChar char="★"/>
            </a:pPr>
            <a:r>
              <a:rPr lang="en-US" sz="2000" i="0">
                <a:solidFill>
                  <a:schemeClr val="dk1"/>
                </a:solidFill>
                <a:latin typeface="Times New Roman"/>
                <a:ea typeface="Times New Roman"/>
                <a:cs typeface="Times New Roman"/>
                <a:sym typeface="Times New Roman"/>
              </a:rPr>
              <a:t>User can browse through a wide range of fresh and diverse vegetables, access detailed product information, read  reviews.</a:t>
            </a:r>
            <a:endParaRPr sz="2000" i="0">
              <a:solidFill>
                <a:schemeClr val="dk1"/>
              </a:solidFill>
              <a:latin typeface="Times New Roman"/>
              <a:ea typeface="Times New Roman"/>
              <a:cs typeface="Times New Roman"/>
              <a:sym typeface="Times New Roman"/>
            </a:endParaRPr>
          </a:p>
          <a:p>
            <a:pPr marL="12700" lvl="0" indent="0" algn="just" rtl="0">
              <a:lnSpc>
                <a:spcPct val="150000"/>
              </a:lnSpc>
              <a:spcBef>
                <a:spcPts val="0"/>
              </a:spcBef>
              <a:spcAft>
                <a:spcPts val="0"/>
              </a:spcAft>
              <a:buClr>
                <a:schemeClr val="dk1"/>
              </a:buClr>
              <a:buSzPts val="1100"/>
              <a:buFont typeface="Arial"/>
              <a:buNone/>
            </a:pPr>
            <a:endParaRPr sz="2000" i="0">
              <a:solidFill>
                <a:schemeClr val="dk1"/>
              </a:solidFill>
              <a:latin typeface="Times New Roman"/>
              <a:ea typeface="Times New Roman"/>
              <a:cs typeface="Times New Roman"/>
              <a:sym typeface="Times New Roman"/>
            </a:endParaRPr>
          </a:p>
          <a:p>
            <a:pPr marL="457200" lvl="0" indent="-355600" algn="just" rtl="0">
              <a:lnSpc>
                <a:spcPct val="150000"/>
              </a:lnSpc>
              <a:spcBef>
                <a:spcPts val="0"/>
              </a:spcBef>
              <a:spcAft>
                <a:spcPts val="0"/>
              </a:spcAft>
              <a:buClr>
                <a:srgbClr val="A61C00"/>
              </a:buClr>
              <a:buSzPts val="2000"/>
              <a:buFont typeface="Times New Roman"/>
              <a:buChar char="★"/>
            </a:pPr>
            <a:r>
              <a:rPr lang="en-US" sz="2000" i="0">
                <a:solidFill>
                  <a:schemeClr val="dk1"/>
                </a:solidFill>
                <a:latin typeface="Times New Roman"/>
                <a:ea typeface="Times New Roman"/>
                <a:cs typeface="Times New Roman"/>
                <a:sym typeface="Times New Roman"/>
              </a:rPr>
              <a:t>Customers get multiple options for the same product.</a:t>
            </a:r>
            <a:endParaRPr sz="2000" i="0">
              <a:solidFill>
                <a:schemeClr val="dk1"/>
              </a:solidFill>
              <a:latin typeface="Times New Roman"/>
              <a:ea typeface="Times New Roman"/>
              <a:cs typeface="Times New Roman"/>
              <a:sym typeface="Times New Roman"/>
            </a:endParaRPr>
          </a:p>
          <a:p>
            <a:pPr marL="0" lvl="0" indent="0" algn="l" rtl="0">
              <a:lnSpc>
                <a:spcPct val="150000"/>
              </a:lnSpc>
              <a:spcBef>
                <a:spcPts val="320"/>
              </a:spcBef>
              <a:spcAft>
                <a:spcPts val="0"/>
              </a:spcAft>
              <a:buNone/>
            </a:pPr>
            <a:endParaRPr sz="2000" i="0">
              <a:latin typeface="Times New Roman"/>
              <a:ea typeface="Times New Roman"/>
              <a:cs typeface="Times New Roman"/>
              <a:sym typeface="Times New Roman"/>
            </a:endParaRPr>
          </a:p>
        </p:txBody>
      </p:sp>
    </p:spTree>
  </p:cSld>
  <p:clrMapOvr>
    <a:masterClrMapping/>
  </p:clrMapOvr>
  <p:transition>
    <p:circl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Google Shape;314;p37"/>
          <p:cNvSpPr txBox="1">
            <a:spLocks noGrp="1"/>
          </p:cNvSpPr>
          <p:nvPr>
            <p:ph type="title"/>
          </p:nvPr>
        </p:nvSpPr>
        <p:spPr>
          <a:xfrm>
            <a:off x="2076874" y="44625"/>
            <a:ext cx="4346400" cy="7968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sz="4500" dirty="0">
                <a:solidFill>
                  <a:schemeClr val="accent6"/>
                </a:solidFill>
                <a:latin typeface="Kaushan Script"/>
                <a:ea typeface="Kaushan Script"/>
                <a:cs typeface="Kaushan Script"/>
                <a:sym typeface="Kaushan Script"/>
              </a:rPr>
              <a:t>Future Work</a:t>
            </a:r>
            <a:endParaRPr sz="4500" dirty="0">
              <a:solidFill>
                <a:schemeClr val="accent6"/>
              </a:solidFill>
              <a:latin typeface="Kaushan Script"/>
              <a:ea typeface="Kaushan Script"/>
              <a:cs typeface="Kaushan Script"/>
              <a:sym typeface="Kaushan Script"/>
            </a:endParaRPr>
          </a:p>
        </p:txBody>
      </p:sp>
      <p:sp>
        <p:nvSpPr>
          <p:cNvPr id="315" name="Google Shape;315;p37"/>
          <p:cNvSpPr txBox="1">
            <a:spLocks noGrp="1"/>
          </p:cNvSpPr>
          <p:nvPr>
            <p:ph type="body" idx="1"/>
          </p:nvPr>
        </p:nvSpPr>
        <p:spPr>
          <a:xfrm>
            <a:off x="101375" y="1077095"/>
            <a:ext cx="8859000" cy="4353888"/>
          </a:xfrm>
          <a:prstGeom prst="rect">
            <a:avLst/>
          </a:prstGeom>
        </p:spPr>
        <p:txBody>
          <a:bodyPr spcFirstLastPara="1" wrap="square" lIns="91425" tIns="45700" rIns="91425" bIns="45700" anchor="t" anchorCtr="0">
            <a:noAutofit/>
          </a:bodyPr>
          <a:lstStyle/>
          <a:p>
            <a:pPr marL="457200" lvl="0" indent="-352425" algn="l" rtl="0">
              <a:lnSpc>
                <a:spcPct val="150000"/>
              </a:lnSpc>
              <a:spcBef>
                <a:spcPts val="0"/>
              </a:spcBef>
              <a:spcAft>
                <a:spcPts val="0"/>
              </a:spcAft>
              <a:buClr>
                <a:srgbClr val="A61C00"/>
              </a:buClr>
              <a:buSzPts val="1950"/>
              <a:buFont typeface="Times New Roman"/>
              <a:buChar char="★"/>
            </a:pPr>
            <a:r>
              <a:rPr lang="en-US" sz="1950" i="0" dirty="0">
                <a:solidFill>
                  <a:schemeClr val="dk1"/>
                </a:solidFill>
                <a:latin typeface="Times New Roman"/>
                <a:ea typeface="Times New Roman"/>
                <a:cs typeface="Times New Roman"/>
                <a:sym typeface="Times New Roman"/>
              </a:rPr>
              <a:t>This application can offer a wider range of vegetables and cater to a larger customer base.</a:t>
            </a:r>
          </a:p>
          <a:p>
            <a:pPr marL="104775" lvl="0" indent="0" algn="l" rtl="0">
              <a:lnSpc>
                <a:spcPct val="150000"/>
              </a:lnSpc>
              <a:spcBef>
                <a:spcPts val="0"/>
              </a:spcBef>
              <a:spcAft>
                <a:spcPts val="0"/>
              </a:spcAft>
              <a:buClr>
                <a:srgbClr val="A61C00"/>
              </a:buClr>
              <a:buSzPts val="1950"/>
            </a:pPr>
            <a:endParaRPr lang="en-GB" sz="1950" i="0" dirty="0">
              <a:solidFill>
                <a:schemeClr val="dk1"/>
              </a:solidFill>
              <a:latin typeface="Times New Roman"/>
              <a:ea typeface="Times New Roman"/>
              <a:cs typeface="Times New Roman"/>
              <a:sym typeface="Times New Roman"/>
            </a:endParaRPr>
          </a:p>
          <a:p>
            <a:pPr marL="457200" lvl="0" indent="-352425" algn="l" rtl="0">
              <a:lnSpc>
                <a:spcPct val="150000"/>
              </a:lnSpc>
              <a:spcBef>
                <a:spcPts val="0"/>
              </a:spcBef>
              <a:spcAft>
                <a:spcPts val="0"/>
              </a:spcAft>
              <a:buClr>
                <a:srgbClr val="A61C00"/>
              </a:buClr>
              <a:buSzPts val="1950"/>
              <a:buFont typeface="Times New Roman"/>
              <a:buChar char="★"/>
            </a:pPr>
            <a:r>
              <a:rPr lang="en-US" sz="1950" i="0" dirty="0">
                <a:solidFill>
                  <a:schemeClr val="dk1"/>
                </a:solidFill>
                <a:latin typeface="Times New Roman"/>
                <a:ea typeface="Times New Roman"/>
                <a:cs typeface="Times New Roman"/>
                <a:sym typeface="Times New Roman"/>
              </a:rPr>
              <a:t>Collaborating with local farmers can provide a direct source of fresh produce for hawkers/vendors. This partnership can ensure a steady supply of high-quality vegetables while supporting local agricultural communities.</a:t>
            </a:r>
          </a:p>
          <a:p>
            <a:pPr marL="104775" lvl="0" indent="0" algn="l" rtl="0">
              <a:lnSpc>
                <a:spcPct val="150000"/>
              </a:lnSpc>
              <a:spcBef>
                <a:spcPts val="0"/>
              </a:spcBef>
              <a:spcAft>
                <a:spcPts val="0"/>
              </a:spcAft>
              <a:buClr>
                <a:srgbClr val="A61C00"/>
              </a:buClr>
              <a:buSzPts val="1950"/>
            </a:pPr>
            <a:endParaRPr sz="1950" i="0" dirty="0">
              <a:solidFill>
                <a:schemeClr val="dk1"/>
              </a:solidFill>
              <a:latin typeface="Times New Roman"/>
              <a:ea typeface="Times New Roman"/>
              <a:cs typeface="Times New Roman"/>
              <a:sym typeface="Times New Roman"/>
            </a:endParaRPr>
          </a:p>
          <a:p>
            <a:pPr marL="457200" lvl="0" indent="-352425" algn="l" rtl="0">
              <a:lnSpc>
                <a:spcPct val="150000"/>
              </a:lnSpc>
              <a:spcBef>
                <a:spcPts val="0"/>
              </a:spcBef>
              <a:spcAft>
                <a:spcPts val="0"/>
              </a:spcAft>
              <a:buClr>
                <a:srgbClr val="A61C00"/>
              </a:buClr>
              <a:buSzPts val="1950"/>
              <a:buFont typeface="Times New Roman"/>
              <a:buChar char="★"/>
            </a:pPr>
            <a:r>
              <a:rPr lang="en-US" sz="1950" i="0" dirty="0">
                <a:solidFill>
                  <a:schemeClr val="dk1"/>
                </a:solidFill>
                <a:latin typeface="Times New Roman"/>
                <a:ea typeface="Times New Roman"/>
                <a:cs typeface="Times New Roman"/>
                <a:sym typeface="Times New Roman"/>
              </a:rPr>
              <a:t>Developing additional tools and features specifically for hawkers/vendors can boost their productivity and sales.</a:t>
            </a:r>
            <a:endParaRPr sz="1950" i="0" dirty="0">
              <a:solidFill>
                <a:schemeClr val="dk1"/>
              </a:solidFill>
              <a:latin typeface="Times New Roman"/>
              <a:ea typeface="Times New Roman"/>
              <a:cs typeface="Times New Roman"/>
              <a:sym typeface="Times New Roman"/>
            </a:endParaRPr>
          </a:p>
        </p:txBody>
      </p:sp>
      <p:pic>
        <p:nvPicPr>
          <p:cNvPr id="316" name="Google Shape;316;p37"/>
          <p:cNvPicPr preferRelativeResize="0"/>
          <p:nvPr/>
        </p:nvPicPr>
        <p:blipFill>
          <a:blip r:embed="rId3">
            <a:alphaModFix/>
          </a:blip>
          <a:stretch>
            <a:fillRect/>
          </a:stretch>
        </p:blipFill>
        <p:spPr>
          <a:xfrm>
            <a:off x="5209309" y="4627418"/>
            <a:ext cx="3979666" cy="2307068"/>
          </a:xfrm>
          <a:prstGeom prst="rect">
            <a:avLst/>
          </a:prstGeom>
          <a:noFill/>
          <a:ln>
            <a:noFill/>
          </a:ln>
        </p:spPr>
      </p:pic>
    </p:spTree>
  </p:cSld>
  <p:clrMapOvr>
    <a:masterClrMapping/>
  </p:clrMapOvr>
  <p:transition>
    <p:circl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p38"/>
          <p:cNvSpPr txBox="1">
            <a:spLocks noGrp="1"/>
          </p:cNvSpPr>
          <p:nvPr>
            <p:ph type="ctrTitle"/>
          </p:nvPr>
        </p:nvSpPr>
        <p:spPr>
          <a:xfrm>
            <a:off x="467543" y="2132856"/>
            <a:ext cx="4649401" cy="2743944"/>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Clr>
                <a:schemeClr val="hlink"/>
              </a:buClr>
              <a:buSzPts val="7000"/>
              <a:buFont typeface="Gulimche"/>
              <a:buNone/>
            </a:pPr>
            <a:r>
              <a:rPr lang="en-US" sz="8500" dirty="0">
                <a:latin typeface="Kaushan Script" panose="020B0604020202020204" charset="0"/>
              </a:rPr>
              <a:t>THANK </a:t>
            </a:r>
            <a:r>
              <a:rPr lang="en-US" sz="8500" dirty="0">
                <a:solidFill>
                  <a:schemeClr val="accent6"/>
                </a:solidFill>
                <a:latin typeface="Kaushan Script" panose="020B0604020202020204" charset="0"/>
              </a:rPr>
              <a:t>YOU</a:t>
            </a:r>
            <a:endParaRPr sz="8500" dirty="0">
              <a:solidFill>
                <a:schemeClr val="accent6"/>
              </a:solidFill>
              <a:latin typeface="Kaushan Script" panose="020B0604020202020204" charset="0"/>
            </a:endParaRPr>
          </a:p>
        </p:txBody>
      </p:sp>
    </p:spTree>
  </p:cSld>
  <p:clrMapOvr>
    <a:masterClrMapping/>
  </p:clrMapOvr>
  <p:transition>
    <p:circl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11"/>
          <p:cNvSpPr txBox="1">
            <a:spLocks noGrp="1"/>
          </p:cNvSpPr>
          <p:nvPr>
            <p:ph type="title"/>
          </p:nvPr>
        </p:nvSpPr>
        <p:spPr>
          <a:xfrm>
            <a:off x="1695874" y="44625"/>
            <a:ext cx="4950300" cy="7968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US" sz="4000">
                <a:solidFill>
                  <a:schemeClr val="accent6"/>
                </a:solidFill>
                <a:latin typeface="Kaushan Script"/>
                <a:ea typeface="Kaushan Script"/>
                <a:cs typeface="Kaushan Script"/>
                <a:sym typeface="Kaushan Script"/>
              </a:rPr>
              <a:t>Project Explanation</a:t>
            </a:r>
            <a:endParaRPr sz="3700">
              <a:solidFill>
                <a:schemeClr val="accent6"/>
              </a:solidFill>
              <a:latin typeface="Kaushan Script"/>
              <a:ea typeface="Kaushan Script"/>
              <a:cs typeface="Kaushan Script"/>
              <a:sym typeface="Kaushan Script"/>
            </a:endParaRPr>
          </a:p>
        </p:txBody>
      </p:sp>
      <p:sp>
        <p:nvSpPr>
          <p:cNvPr id="100" name="Google Shape;100;p11"/>
          <p:cNvSpPr txBox="1">
            <a:spLocks noGrp="1"/>
          </p:cNvSpPr>
          <p:nvPr>
            <p:ph type="body" idx="1"/>
          </p:nvPr>
        </p:nvSpPr>
        <p:spPr>
          <a:xfrm>
            <a:off x="243125" y="1116350"/>
            <a:ext cx="8742300" cy="5589300"/>
          </a:xfrm>
          <a:prstGeom prst="rect">
            <a:avLst/>
          </a:prstGeom>
        </p:spPr>
        <p:txBody>
          <a:bodyPr spcFirstLastPara="1" wrap="square" lIns="91425" tIns="45700" rIns="91425" bIns="45700" anchor="t" anchorCtr="0">
            <a:normAutofit/>
          </a:bodyPr>
          <a:lstStyle/>
          <a:p>
            <a:pPr marL="457200" lvl="0" indent="-400050" algn="just" rtl="0">
              <a:lnSpc>
                <a:spcPct val="150000"/>
              </a:lnSpc>
              <a:spcBef>
                <a:spcPts val="0"/>
              </a:spcBef>
              <a:spcAft>
                <a:spcPts val="0"/>
              </a:spcAft>
              <a:buClr>
                <a:srgbClr val="A61C00"/>
              </a:buClr>
              <a:buSzPts val="2700"/>
              <a:buChar char="★"/>
            </a:pPr>
            <a:r>
              <a:rPr lang="en-US" sz="1850" b="1" i="0">
                <a:solidFill>
                  <a:schemeClr val="dk1"/>
                </a:solidFill>
                <a:latin typeface="Kaushan Script"/>
                <a:ea typeface="Kaushan Script"/>
                <a:cs typeface="Kaushan Script"/>
                <a:sym typeface="Kaushan Script"/>
              </a:rPr>
              <a:t>“</a:t>
            </a:r>
            <a:r>
              <a:rPr lang="en-US" sz="1950" b="1" i="0">
                <a:solidFill>
                  <a:schemeClr val="dk1"/>
                </a:solidFill>
                <a:latin typeface="Kaushan Script"/>
                <a:ea typeface="Kaushan Script"/>
                <a:cs typeface="Kaushan Script"/>
                <a:sym typeface="Kaushan Script"/>
              </a:rPr>
              <a:t>Veggie Delights</a:t>
            </a:r>
            <a:r>
              <a:rPr lang="en-US" sz="1850" b="1" i="0">
                <a:solidFill>
                  <a:schemeClr val="dk1"/>
                </a:solidFill>
                <a:latin typeface="Kaushan Script"/>
                <a:ea typeface="Kaushan Script"/>
                <a:cs typeface="Kaushan Script"/>
                <a:sym typeface="Kaushan Script"/>
              </a:rPr>
              <a:t>”</a:t>
            </a:r>
            <a:r>
              <a:rPr lang="en-US" sz="1850" i="0">
                <a:solidFill>
                  <a:schemeClr val="dk1"/>
                </a:solidFill>
                <a:latin typeface="Times New Roman"/>
                <a:ea typeface="Times New Roman"/>
                <a:cs typeface="Times New Roman"/>
                <a:sym typeface="Times New Roman"/>
              </a:rPr>
              <a:t> is a Vegetable Selling Web Application online platform, specially designed for helping the Hawkers business, to introduce Hawkers with today’s technology and for users to search and buy fresh vegetables from Hawkers/Vendors.</a:t>
            </a:r>
            <a:endParaRPr sz="1850" i="0">
              <a:solidFill>
                <a:schemeClr val="dk1"/>
              </a:solidFill>
              <a:latin typeface="Times New Roman"/>
              <a:ea typeface="Times New Roman"/>
              <a:cs typeface="Times New Roman"/>
              <a:sym typeface="Times New Roman"/>
            </a:endParaRPr>
          </a:p>
          <a:p>
            <a:pPr marL="12700" lvl="0" indent="0" algn="just" rtl="0">
              <a:lnSpc>
                <a:spcPct val="150000"/>
              </a:lnSpc>
              <a:spcBef>
                <a:spcPts val="0"/>
              </a:spcBef>
              <a:spcAft>
                <a:spcPts val="0"/>
              </a:spcAft>
              <a:buClr>
                <a:schemeClr val="dk1"/>
              </a:buClr>
              <a:buSzPts val="1100"/>
              <a:buFont typeface="Arial"/>
              <a:buNone/>
            </a:pPr>
            <a:endParaRPr sz="1850" i="0">
              <a:solidFill>
                <a:schemeClr val="dk1"/>
              </a:solidFill>
              <a:latin typeface="Times New Roman"/>
              <a:ea typeface="Times New Roman"/>
              <a:cs typeface="Times New Roman"/>
              <a:sym typeface="Times New Roman"/>
            </a:endParaRPr>
          </a:p>
          <a:p>
            <a:pPr marL="457200" lvl="0" indent="-400050" algn="just" rtl="0">
              <a:lnSpc>
                <a:spcPct val="150000"/>
              </a:lnSpc>
              <a:spcBef>
                <a:spcPts val="0"/>
              </a:spcBef>
              <a:spcAft>
                <a:spcPts val="0"/>
              </a:spcAft>
              <a:buClr>
                <a:srgbClr val="A61C00"/>
              </a:buClr>
              <a:buSzPts val="2700"/>
              <a:buFont typeface="Times New Roman"/>
              <a:buChar char="★"/>
            </a:pPr>
            <a:r>
              <a:rPr lang="en-US" sz="1850" i="0">
                <a:solidFill>
                  <a:schemeClr val="dk1"/>
                </a:solidFill>
                <a:latin typeface="Times New Roman"/>
                <a:ea typeface="Times New Roman"/>
                <a:cs typeface="Times New Roman"/>
                <a:sym typeface="Times New Roman"/>
              </a:rPr>
              <a:t>User-friendly interface for easy navigation and smooth shopping experience.</a:t>
            </a:r>
            <a:endParaRPr sz="1850" i="0">
              <a:solidFill>
                <a:schemeClr val="dk1"/>
              </a:solidFill>
              <a:latin typeface="Times New Roman"/>
              <a:ea typeface="Times New Roman"/>
              <a:cs typeface="Times New Roman"/>
              <a:sym typeface="Times New Roman"/>
            </a:endParaRPr>
          </a:p>
          <a:p>
            <a:pPr marL="12700" lvl="0" indent="0" algn="just" rtl="0">
              <a:lnSpc>
                <a:spcPct val="150000"/>
              </a:lnSpc>
              <a:spcBef>
                <a:spcPts val="0"/>
              </a:spcBef>
              <a:spcAft>
                <a:spcPts val="0"/>
              </a:spcAft>
              <a:buClr>
                <a:schemeClr val="dk1"/>
              </a:buClr>
              <a:buSzPts val="1100"/>
              <a:buFont typeface="Arial"/>
              <a:buNone/>
            </a:pPr>
            <a:endParaRPr sz="1850" i="0">
              <a:solidFill>
                <a:schemeClr val="dk1"/>
              </a:solidFill>
              <a:latin typeface="Times New Roman"/>
              <a:ea typeface="Times New Roman"/>
              <a:cs typeface="Times New Roman"/>
              <a:sym typeface="Times New Roman"/>
            </a:endParaRPr>
          </a:p>
          <a:p>
            <a:pPr marL="457200" lvl="0" indent="-400050" algn="just" rtl="0">
              <a:lnSpc>
                <a:spcPct val="150000"/>
              </a:lnSpc>
              <a:spcBef>
                <a:spcPts val="0"/>
              </a:spcBef>
              <a:spcAft>
                <a:spcPts val="0"/>
              </a:spcAft>
              <a:buClr>
                <a:srgbClr val="A61C00"/>
              </a:buClr>
              <a:buSzPts val="2700"/>
              <a:buFont typeface="Times New Roman"/>
              <a:buChar char="★"/>
            </a:pPr>
            <a:r>
              <a:rPr lang="en-US" sz="1850" i="0">
                <a:solidFill>
                  <a:schemeClr val="dk1"/>
                </a:solidFill>
                <a:latin typeface="Times New Roman"/>
                <a:ea typeface="Times New Roman"/>
                <a:cs typeface="Times New Roman"/>
                <a:sym typeface="Times New Roman"/>
              </a:rPr>
              <a:t>Detailed product information, including quality, origin, and cultivation methods.</a:t>
            </a:r>
            <a:endParaRPr sz="1850" i="0">
              <a:solidFill>
                <a:schemeClr val="dk1"/>
              </a:solidFill>
              <a:latin typeface="Times New Roman"/>
              <a:ea typeface="Times New Roman"/>
              <a:cs typeface="Times New Roman"/>
              <a:sym typeface="Times New Roman"/>
            </a:endParaRPr>
          </a:p>
          <a:p>
            <a:pPr marL="12700" lvl="0" indent="0" algn="just" rtl="0">
              <a:lnSpc>
                <a:spcPct val="150000"/>
              </a:lnSpc>
              <a:spcBef>
                <a:spcPts val="0"/>
              </a:spcBef>
              <a:spcAft>
                <a:spcPts val="0"/>
              </a:spcAft>
              <a:buClr>
                <a:schemeClr val="dk1"/>
              </a:buClr>
              <a:buSzPts val="1100"/>
              <a:buFont typeface="Arial"/>
              <a:buNone/>
            </a:pPr>
            <a:endParaRPr sz="1850" i="0">
              <a:solidFill>
                <a:schemeClr val="dk1"/>
              </a:solidFill>
              <a:latin typeface="Times New Roman"/>
              <a:ea typeface="Times New Roman"/>
              <a:cs typeface="Times New Roman"/>
              <a:sym typeface="Times New Roman"/>
            </a:endParaRPr>
          </a:p>
          <a:p>
            <a:pPr marL="457200" lvl="0" indent="-384175" algn="just" rtl="0">
              <a:lnSpc>
                <a:spcPct val="150000"/>
              </a:lnSpc>
              <a:spcBef>
                <a:spcPts val="0"/>
              </a:spcBef>
              <a:spcAft>
                <a:spcPts val="0"/>
              </a:spcAft>
              <a:buClr>
                <a:srgbClr val="A61C00"/>
              </a:buClr>
              <a:buSzPts val="2450"/>
              <a:buFont typeface="Times New Roman"/>
              <a:buChar char="★"/>
            </a:pPr>
            <a:r>
              <a:rPr lang="en-US" sz="1850" i="0">
                <a:solidFill>
                  <a:schemeClr val="dk1"/>
                </a:solidFill>
                <a:latin typeface="Times New Roman"/>
                <a:ea typeface="Times New Roman"/>
                <a:cs typeface="Times New Roman"/>
                <a:sym typeface="Times New Roman"/>
              </a:rPr>
              <a:t>Customized search and filter options to help users find specific vegetables.</a:t>
            </a:r>
            <a:endParaRPr sz="1850" i="0">
              <a:solidFill>
                <a:schemeClr val="dk1"/>
              </a:solidFill>
              <a:latin typeface="Times New Roman"/>
              <a:ea typeface="Times New Roman"/>
              <a:cs typeface="Times New Roman"/>
              <a:sym typeface="Times New Roman"/>
            </a:endParaRPr>
          </a:p>
          <a:p>
            <a:pPr marL="12700" lvl="0" indent="0" algn="just" rtl="0">
              <a:lnSpc>
                <a:spcPct val="150000"/>
              </a:lnSpc>
              <a:spcBef>
                <a:spcPts val="0"/>
              </a:spcBef>
              <a:spcAft>
                <a:spcPts val="0"/>
              </a:spcAft>
              <a:buClr>
                <a:schemeClr val="dk1"/>
              </a:buClr>
              <a:buSzPts val="1100"/>
              <a:buFont typeface="Arial"/>
              <a:buNone/>
            </a:pPr>
            <a:endParaRPr sz="1850" i="0">
              <a:solidFill>
                <a:schemeClr val="dk1"/>
              </a:solidFill>
              <a:latin typeface="Times New Roman"/>
              <a:ea typeface="Times New Roman"/>
              <a:cs typeface="Times New Roman"/>
              <a:sym typeface="Times New Roman"/>
            </a:endParaRPr>
          </a:p>
          <a:p>
            <a:pPr marL="457200" lvl="0" indent="-400050" algn="just" rtl="0">
              <a:lnSpc>
                <a:spcPct val="150000"/>
              </a:lnSpc>
              <a:spcBef>
                <a:spcPts val="0"/>
              </a:spcBef>
              <a:spcAft>
                <a:spcPts val="0"/>
              </a:spcAft>
              <a:buClr>
                <a:srgbClr val="A61C00"/>
              </a:buClr>
              <a:buSzPts val="2700"/>
              <a:buFont typeface="Times New Roman"/>
              <a:buChar char="★"/>
            </a:pPr>
            <a:r>
              <a:rPr lang="en-US" sz="1850" i="0">
                <a:solidFill>
                  <a:schemeClr val="dk1"/>
                </a:solidFill>
                <a:latin typeface="Times New Roman"/>
                <a:ea typeface="Times New Roman"/>
                <a:cs typeface="Times New Roman"/>
                <a:sym typeface="Times New Roman"/>
              </a:rPr>
              <a:t>Online order booking functionality for users to book vegetables as per his requirements.</a:t>
            </a:r>
            <a:endParaRPr sz="1850" i="0">
              <a:solidFill>
                <a:schemeClr val="dk1"/>
              </a:solidFill>
              <a:latin typeface="Times New Roman"/>
              <a:ea typeface="Times New Roman"/>
              <a:cs typeface="Times New Roman"/>
              <a:sym typeface="Times New Roman"/>
            </a:endParaRPr>
          </a:p>
          <a:p>
            <a:pPr marL="0" lvl="0" indent="0" algn="l" rtl="0">
              <a:spcBef>
                <a:spcPts val="320"/>
              </a:spcBef>
              <a:spcAft>
                <a:spcPts val="0"/>
              </a:spcAft>
              <a:buNone/>
            </a:pPr>
            <a:endParaRPr sz="2000" i="0"/>
          </a:p>
        </p:txBody>
      </p:sp>
    </p:spTree>
  </p:cSld>
  <p:clrMapOvr>
    <a:masterClrMapping/>
  </p:clrMapOvr>
  <p:transition>
    <p:circl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2"/>
          <p:cNvSpPr txBox="1">
            <a:spLocks noGrp="1"/>
          </p:cNvSpPr>
          <p:nvPr>
            <p:ph type="ctrTitle"/>
          </p:nvPr>
        </p:nvSpPr>
        <p:spPr>
          <a:xfrm>
            <a:off x="352894" y="1904233"/>
            <a:ext cx="4176600" cy="2448300"/>
          </a:xfrm>
          <a:prstGeom prst="rect">
            <a:avLst/>
          </a:prstGeom>
        </p:spPr>
        <p:txBody>
          <a:bodyPr spcFirstLastPara="1" wrap="square" lIns="91425" tIns="45700" rIns="91425" bIns="45700" anchor="t" anchorCtr="0">
            <a:noAutofit/>
          </a:bodyPr>
          <a:lstStyle/>
          <a:p>
            <a:pPr marL="457200" lvl="0" indent="-419100" algn="l" rtl="0">
              <a:lnSpc>
                <a:spcPct val="150000"/>
              </a:lnSpc>
              <a:spcBef>
                <a:spcPts val="0"/>
              </a:spcBef>
              <a:spcAft>
                <a:spcPts val="0"/>
              </a:spcAft>
              <a:buClr>
                <a:srgbClr val="CC4125"/>
              </a:buClr>
              <a:buSzPts val="3000"/>
              <a:buFont typeface="Times New Roman"/>
              <a:buChar char="★"/>
            </a:pPr>
            <a:r>
              <a:rPr lang="en-US" sz="3000">
                <a:solidFill>
                  <a:srgbClr val="CCCCCC"/>
                </a:solidFill>
                <a:latin typeface="Times New Roman"/>
                <a:ea typeface="Times New Roman"/>
                <a:cs typeface="Times New Roman"/>
                <a:sym typeface="Times New Roman"/>
              </a:rPr>
              <a:t>Admin Panel</a:t>
            </a:r>
            <a:endParaRPr sz="3000">
              <a:solidFill>
                <a:srgbClr val="CCCCCC"/>
              </a:solidFill>
              <a:latin typeface="Times New Roman"/>
              <a:ea typeface="Times New Roman"/>
              <a:cs typeface="Times New Roman"/>
              <a:sym typeface="Times New Roman"/>
            </a:endParaRPr>
          </a:p>
          <a:p>
            <a:pPr marL="457200" lvl="0" indent="-419100" algn="l" rtl="0">
              <a:lnSpc>
                <a:spcPct val="150000"/>
              </a:lnSpc>
              <a:spcBef>
                <a:spcPts val="0"/>
              </a:spcBef>
              <a:spcAft>
                <a:spcPts val="0"/>
              </a:spcAft>
              <a:buClr>
                <a:srgbClr val="CC4125"/>
              </a:buClr>
              <a:buSzPts val="3000"/>
              <a:buFont typeface="Times New Roman"/>
              <a:buChar char="★"/>
            </a:pPr>
            <a:r>
              <a:rPr lang="en-US" sz="3000">
                <a:solidFill>
                  <a:srgbClr val="CCCCCC"/>
                </a:solidFill>
                <a:latin typeface="Times New Roman"/>
                <a:ea typeface="Times New Roman"/>
                <a:cs typeface="Times New Roman"/>
                <a:sym typeface="Times New Roman"/>
              </a:rPr>
              <a:t>User Panel</a:t>
            </a:r>
            <a:endParaRPr sz="3000">
              <a:solidFill>
                <a:srgbClr val="CCCCCC"/>
              </a:solidFill>
              <a:latin typeface="Times New Roman"/>
              <a:ea typeface="Times New Roman"/>
              <a:cs typeface="Times New Roman"/>
              <a:sym typeface="Times New Roman"/>
            </a:endParaRPr>
          </a:p>
          <a:p>
            <a:pPr marL="457200" lvl="0" indent="-419100" algn="l" rtl="0">
              <a:lnSpc>
                <a:spcPct val="150000"/>
              </a:lnSpc>
              <a:spcBef>
                <a:spcPts val="0"/>
              </a:spcBef>
              <a:spcAft>
                <a:spcPts val="0"/>
              </a:spcAft>
              <a:buClr>
                <a:srgbClr val="CC4125"/>
              </a:buClr>
              <a:buSzPts val="3000"/>
              <a:buFont typeface="Times New Roman"/>
              <a:buChar char="★"/>
            </a:pPr>
            <a:r>
              <a:rPr lang="en-US" sz="3000">
                <a:solidFill>
                  <a:srgbClr val="CCCCCC"/>
                </a:solidFill>
                <a:latin typeface="Times New Roman"/>
                <a:ea typeface="Times New Roman"/>
                <a:cs typeface="Times New Roman"/>
                <a:sym typeface="Times New Roman"/>
              </a:rPr>
              <a:t>Hawker Panel</a:t>
            </a:r>
            <a:endParaRPr/>
          </a:p>
        </p:txBody>
      </p:sp>
      <p:sp>
        <p:nvSpPr>
          <p:cNvPr id="107" name="Google Shape;107;p12"/>
          <p:cNvSpPr txBox="1">
            <a:spLocks noGrp="1"/>
          </p:cNvSpPr>
          <p:nvPr>
            <p:ph type="title" idx="4294967295"/>
          </p:nvPr>
        </p:nvSpPr>
        <p:spPr>
          <a:xfrm>
            <a:off x="-4200" y="587800"/>
            <a:ext cx="3281400" cy="13164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US" sz="5000" b="1">
                <a:solidFill>
                  <a:schemeClr val="accent6"/>
                </a:solidFill>
                <a:latin typeface="Kaushan Script"/>
                <a:ea typeface="Kaushan Script"/>
                <a:cs typeface="Kaushan Script"/>
                <a:sym typeface="Kaushan Script"/>
              </a:rPr>
              <a:t>Modules</a:t>
            </a:r>
            <a:endParaRPr sz="5900">
              <a:solidFill>
                <a:schemeClr val="accent6"/>
              </a:solidFill>
              <a:latin typeface="Kaushan Script"/>
              <a:ea typeface="Kaushan Script"/>
              <a:cs typeface="Kaushan Script"/>
              <a:sym typeface="Kaushan Script"/>
            </a:endParaRPr>
          </a:p>
        </p:txBody>
      </p:sp>
      <p:pic>
        <p:nvPicPr>
          <p:cNvPr id="108" name="Google Shape;108;p12"/>
          <p:cNvPicPr preferRelativeResize="0"/>
          <p:nvPr/>
        </p:nvPicPr>
        <p:blipFill>
          <a:blip r:embed="rId3">
            <a:alphaModFix/>
          </a:blip>
          <a:stretch>
            <a:fillRect/>
          </a:stretch>
        </p:blipFill>
        <p:spPr>
          <a:xfrm>
            <a:off x="62925" y="4409700"/>
            <a:ext cx="2448300" cy="2448300"/>
          </a:xfrm>
          <a:prstGeom prst="rect">
            <a:avLst/>
          </a:prstGeom>
          <a:noFill/>
          <a:ln>
            <a:noFill/>
          </a:ln>
        </p:spPr>
      </p:pic>
      <p:pic>
        <p:nvPicPr>
          <p:cNvPr id="109" name="Google Shape;109;p12"/>
          <p:cNvPicPr preferRelativeResize="0"/>
          <p:nvPr/>
        </p:nvPicPr>
        <p:blipFill rotWithShape="1">
          <a:blip r:embed="rId4">
            <a:alphaModFix/>
          </a:blip>
          <a:srcRect t="36704"/>
          <a:stretch/>
        </p:blipFill>
        <p:spPr>
          <a:xfrm>
            <a:off x="2213575" y="5177225"/>
            <a:ext cx="3033200" cy="1919875"/>
          </a:xfrm>
          <a:prstGeom prst="rect">
            <a:avLst/>
          </a:prstGeom>
          <a:noFill/>
          <a:ln>
            <a:noFill/>
          </a:ln>
        </p:spPr>
      </p:pic>
    </p:spTree>
  </p:cSld>
  <p:clrMapOvr>
    <a:masterClrMapping/>
  </p:clrMapOvr>
  <p:transition>
    <p:circl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13"/>
          <p:cNvSpPr txBox="1">
            <a:spLocks noGrp="1"/>
          </p:cNvSpPr>
          <p:nvPr>
            <p:ph type="title"/>
          </p:nvPr>
        </p:nvSpPr>
        <p:spPr>
          <a:xfrm>
            <a:off x="1380700" y="44625"/>
            <a:ext cx="6066600" cy="7968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US" sz="4000" dirty="0">
                <a:solidFill>
                  <a:schemeClr val="accent6"/>
                </a:solidFill>
                <a:latin typeface="Kaushan Script"/>
                <a:ea typeface="Kaushan Script"/>
                <a:cs typeface="Kaushan Script"/>
                <a:sym typeface="Kaushan Script"/>
              </a:rPr>
              <a:t>Admin - Functionalities</a:t>
            </a:r>
            <a:endParaRPr sz="3700" dirty="0">
              <a:solidFill>
                <a:schemeClr val="accent6"/>
              </a:solidFill>
              <a:latin typeface="Kaushan Script"/>
              <a:ea typeface="Kaushan Script"/>
              <a:cs typeface="Kaushan Script"/>
              <a:sym typeface="Kaushan Script"/>
            </a:endParaRPr>
          </a:p>
        </p:txBody>
      </p:sp>
      <p:sp>
        <p:nvSpPr>
          <p:cNvPr id="116" name="Google Shape;116;p13"/>
          <p:cNvSpPr txBox="1">
            <a:spLocks noGrp="1"/>
          </p:cNvSpPr>
          <p:nvPr>
            <p:ph type="body" idx="1"/>
          </p:nvPr>
        </p:nvSpPr>
        <p:spPr>
          <a:xfrm>
            <a:off x="395525" y="1173050"/>
            <a:ext cx="5847300" cy="5612400"/>
          </a:xfrm>
          <a:prstGeom prst="rect">
            <a:avLst/>
          </a:prstGeom>
        </p:spPr>
        <p:txBody>
          <a:bodyPr spcFirstLastPara="1" wrap="square" lIns="91425" tIns="45700" rIns="91425" bIns="45700" anchor="t" anchorCtr="0">
            <a:normAutofit/>
          </a:bodyPr>
          <a:lstStyle/>
          <a:p>
            <a:pPr marL="457200" lvl="0" indent="-387350" algn="l" rtl="0">
              <a:lnSpc>
                <a:spcPct val="150000"/>
              </a:lnSpc>
              <a:spcBef>
                <a:spcPts val="0"/>
              </a:spcBef>
              <a:spcAft>
                <a:spcPts val="0"/>
              </a:spcAft>
              <a:buClr>
                <a:srgbClr val="85200C"/>
              </a:buClr>
              <a:buSzPts val="2500"/>
              <a:buFont typeface="Times New Roman"/>
              <a:buChar char="★"/>
            </a:pPr>
            <a:r>
              <a:rPr lang="en-US" sz="2500" i="0">
                <a:solidFill>
                  <a:schemeClr val="dk1"/>
                </a:solidFill>
                <a:latin typeface="Times New Roman"/>
                <a:ea typeface="Times New Roman"/>
                <a:cs typeface="Times New Roman"/>
                <a:sym typeface="Times New Roman"/>
              </a:rPr>
              <a:t>Login</a:t>
            </a:r>
            <a:endParaRPr sz="2500" i="0">
              <a:solidFill>
                <a:schemeClr val="dk1"/>
              </a:solidFill>
              <a:latin typeface="Times New Roman"/>
              <a:ea typeface="Times New Roman"/>
              <a:cs typeface="Times New Roman"/>
              <a:sym typeface="Times New Roman"/>
            </a:endParaRPr>
          </a:p>
          <a:p>
            <a:pPr marL="457200" lvl="0" indent="-387350" algn="l" rtl="0">
              <a:lnSpc>
                <a:spcPct val="150000"/>
              </a:lnSpc>
              <a:spcBef>
                <a:spcPts val="0"/>
              </a:spcBef>
              <a:spcAft>
                <a:spcPts val="0"/>
              </a:spcAft>
              <a:buClr>
                <a:srgbClr val="85200C"/>
              </a:buClr>
              <a:buSzPts val="2500"/>
              <a:buFont typeface="Times New Roman"/>
              <a:buChar char="★"/>
            </a:pPr>
            <a:r>
              <a:rPr lang="en-US" sz="2500" i="0">
                <a:solidFill>
                  <a:schemeClr val="dk1"/>
                </a:solidFill>
                <a:latin typeface="Times New Roman"/>
                <a:ea typeface="Times New Roman"/>
                <a:cs typeface="Times New Roman"/>
                <a:sym typeface="Times New Roman"/>
              </a:rPr>
              <a:t>Manage Dashboard</a:t>
            </a:r>
            <a:endParaRPr sz="2500" i="0">
              <a:solidFill>
                <a:schemeClr val="dk1"/>
              </a:solidFill>
              <a:latin typeface="Times New Roman"/>
              <a:ea typeface="Times New Roman"/>
              <a:cs typeface="Times New Roman"/>
              <a:sym typeface="Times New Roman"/>
            </a:endParaRPr>
          </a:p>
          <a:p>
            <a:pPr marL="457200" lvl="0" indent="-387350" algn="l" rtl="0">
              <a:lnSpc>
                <a:spcPct val="150000"/>
              </a:lnSpc>
              <a:spcBef>
                <a:spcPts val="0"/>
              </a:spcBef>
              <a:spcAft>
                <a:spcPts val="0"/>
              </a:spcAft>
              <a:buClr>
                <a:srgbClr val="85200C"/>
              </a:buClr>
              <a:buSzPts val="2500"/>
              <a:buFont typeface="Times New Roman"/>
              <a:buChar char="★"/>
            </a:pPr>
            <a:r>
              <a:rPr lang="en-US" sz="2500" i="0">
                <a:solidFill>
                  <a:schemeClr val="dk1"/>
                </a:solidFill>
                <a:latin typeface="Times New Roman"/>
                <a:ea typeface="Times New Roman"/>
                <a:cs typeface="Times New Roman"/>
                <a:sym typeface="Times New Roman"/>
              </a:rPr>
              <a:t>Manage Sub-Category</a:t>
            </a:r>
            <a:endParaRPr sz="2500" i="0">
              <a:solidFill>
                <a:schemeClr val="dk1"/>
              </a:solidFill>
              <a:latin typeface="Times New Roman"/>
              <a:ea typeface="Times New Roman"/>
              <a:cs typeface="Times New Roman"/>
              <a:sym typeface="Times New Roman"/>
            </a:endParaRPr>
          </a:p>
          <a:p>
            <a:pPr marL="457200" lvl="0" indent="-387350" algn="l" rtl="0">
              <a:lnSpc>
                <a:spcPct val="150000"/>
              </a:lnSpc>
              <a:spcBef>
                <a:spcPts val="0"/>
              </a:spcBef>
              <a:spcAft>
                <a:spcPts val="0"/>
              </a:spcAft>
              <a:buClr>
                <a:srgbClr val="85200C"/>
              </a:buClr>
              <a:buSzPts val="2500"/>
              <a:buFont typeface="Times New Roman"/>
              <a:buChar char="★"/>
            </a:pPr>
            <a:r>
              <a:rPr lang="en-US" sz="2500" i="0">
                <a:solidFill>
                  <a:schemeClr val="dk1"/>
                </a:solidFill>
                <a:latin typeface="Times New Roman"/>
                <a:ea typeface="Times New Roman"/>
                <a:cs typeface="Times New Roman"/>
                <a:sym typeface="Times New Roman"/>
              </a:rPr>
              <a:t>Manage Products</a:t>
            </a:r>
            <a:endParaRPr sz="2500" i="0">
              <a:solidFill>
                <a:schemeClr val="dk1"/>
              </a:solidFill>
              <a:latin typeface="Times New Roman"/>
              <a:ea typeface="Times New Roman"/>
              <a:cs typeface="Times New Roman"/>
              <a:sym typeface="Times New Roman"/>
            </a:endParaRPr>
          </a:p>
          <a:p>
            <a:pPr marL="457200" lvl="0" indent="-387350" algn="l" rtl="0">
              <a:lnSpc>
                <a:spcPct val="150000"/>
              </a:lnSpc>
              <a:spcBef>
                <a:spcPts val="0"/>
              </a:spcBef>
              <a:spcAft>
                <a:spcPts val="0"/>
              </a:spcAft>
              <a:buClr>
                <a:srgbClr val="85200C"/>
              </a:buClr>
              <a:buSzPts val="2500"/>
              <a:buFont typeface="Times New Roman"/>
              <a:buChar char="★"/>
            </a:pPr>
            <a:r>
              <a:rPr lang="en-US" sz="2500" i="0">
                <a:solidFill>
                  <a:schemeClr val="dk1"/>
                </a:solidFill>
                <a:latin typeface="Times New Roman"/>
                <a:ea typeface="Times New Roman"/>
                <a:cs typeface="Times New Roman"/>
                <a:sym typeface="Times New Roman"/>
              </a:rPr>
              <a:t>Manage Users/ Customers</a:t>
            </a:r>
            <a:endParaRPr sz="2500" i="0">
              <a:solidFill>
                <a:schemeClr val="dk1"/>
              </a:solidFill>
              <a:latin typeface="Times New Roman"/>
              <a:ea typeface="Times New Roman"/>
              <a:cs typeface="Times New Roman"/>
              <a:sym typeface="Times New Roman"/>
            </a:endParaRPr>
          </a:p>
          <a:p>
            <a:pPr marL="457200" lvl="0" indent="-387350" algn="l" rtl="0">
              <a:lnSpc>
                <a:spcPct val="150000"/>
              </a:lnSpc>
              <a:spcBef>
                <a:spcPts val="0"/>
              </a:spcBef>
              <a:spcAft>
                <a:spcPts val="0"/>
              </a:spcAft>
              <a:buClr>
                <a:srgbClr val="85200C"/>
              </a:buClr>
              <a:buSzPts val="2500"/>
              <a:buFont typeface="Times New Roman"/>
              <a:buChar char="★"/>
            </a:pPr>
            <a:r>
              <a:rPr lang="en-US" sz="2500" i="0">
                <a:solidFill>
                  <a:schemeClr val="dk1"/>
                </a:solidFill>
                <a:latin typeface="Times New Roman"/>
                <a:ea typeface="Times New Roman"/>
                <a:cs typeface="Times New Roman"/>
                <a:sym typeface="Times New Roman"/>
              </a:rPr>
              <a:t>Manage Orders</a:t>
            </a:r>
            <a:endParaRPr sz="2500" i="0">
              <a:solidFill>
                <a:schemeClr val="dk1"/>
              </a:solidFill>
              <a:latin typeface="Times New Roman"/>
              <a:ea typeface="Times New Roman"/>
              <a:cs typeface="Times New Roman"/>
              <a:sym typeface="Times New Roman"/>
            </a:endParaRPr>
          </a:p>
          <a:p>
            <a:pPr marL="457200" lvl="0" indent="-387350" algn="l" rtl="0">
              <a:lnSpc>
                <a:spcPct val="150000"/>
              </a:lnSpc>
              <a:spcBef>
                <a:spcPts val="0"/>
              </a:spcBef>
              <a:spcAft>
                <a:spcPts val="0"/>
              </a:spcAft>
              <a:buClr>
                <a:srgbClr val="85200C"/>
              </a:buClr>
              <a:buSzPts val="2500"/>
              <a:buFont typeface="Times New Roman"/>
              <a:buChar char="★"/>
            </a:pPr>
            <a:r>
              <a:rPr lang="en-US" sz="2500" i="0">
                <a:solidFill>
                  <a:schemeClr val="dk1"/>
                </a:solidFill>
                <a:latin typeface="Times New Roman"/>
                <a:ea typeface="Times New Roman"/>
                <a:cs typeface="Times New Roman"/>
                <a:sym typeface="Times New Roman"/>
              </a:rPr>
              <a:t>Manage Order Status</a:t>
            </a:r>
            <a:endParaRPr sz="2500" i="0">
              <a:solidFill>
                <a:schemeClr val="dk1"/>
              </a:solidFill>
              <a:latin typeface="Times New Roman"/>
              <a:ea typeface="Times New Roman"/>
              <a:cs typeface="Times New Roman"/>
              <a:sym typeface="Times New Roman"/>
            </a:endParaRPr>
          </a:p>
          <a:p>
            <a:pPr marL="457200" lvl="0" indent="-387350" algn="l" rtl="0">
              <a:lnSpc>
                <a:spcPct val="150000"/>
              </a:lnSpc>
              <a:spcBef>
                <a:spcPts val="0"/>
              </a:spcBef>
              <a:spcAft>
                <a:spcPts val="0"/>
              </a:spcAft>
              <a:buClr>
                <a:srgbClr val="85200C"/>
              </a:buClr>
              <a:buSzPts val="2500"/>
              <a:buFont typeface="Times New Roman"/>
              <a:buChar char="★"/>
            </a:pPr>
            <a:r>
              <a:rPr lang="en-US" sz="2500" i="0">
                <a:solidFill>
                  <a:schemeClr val="dk1"/>
                </a:solidFill>
                <a:latin typeface="Times New Roman"/>
                <a:ea typeface="Times New Roman"/>
                <a:cs typeface="Times New Roman"/>
                <a:sym typeface="Times New Roman"/>
              </a:rPr>
              <a:t>View list of Customers or Hawkers</a:t>
            </a:r>
            <a:endParaRPr sz="2500" i="0">
              <a:solidFill>
                <a:schemeClr val="dk1"/>
              </a:solidFill>
              <a:latin typeface="Times New Roman"/>
              <a:ea typeface="Times New Roman"/>
              <a:cs typeface="Times New Roman"/>
              <a:sym typeface="Times New Roman"/>
            </a:endParaRPr>
          </a:p>
          <a:p>
            <a:pPr marL="457200" lvl="0" indent="-387350" algn="l" rtl="0">
              <a:lnSpc>
                <a:spcPct val="150000"/>
              </a:lnSpc>
              <a:spcBef>
                <a:spcPts val="0"/>
              </a:spcBef>
              <a:spcAft>
                <a:spcPts val="0"/>
              </a:spcAft>
              <a:buClr>
                <a:srgbClr val="85200C"/>
              </a:buClr>
              <a:buSzPts val="2500"/>
              <a:buFont typeface="Times New Roman"/>
              <a:buChar char="★"/>
            </a:pPr>
            <a:r>
              <a:rPr lang="en-US" sz="2500" i="0">
                <a:solidFill>
                  <a:schemeClr val="dk1"/>
                </a:solidFill>
                <a:latin typeface="Times New Roman"/>
                <a:ea typeface="Times New Roman"/>
                <a:cs typeface="Times New Roman"/>
                <a:sym typeface="Times New Roman"/>
              </a:rPr>
              <a:t>Logout</a:t>
            </a:r>
            <a:endParaRPr sz="2500" i="0">
              <a:solidFill>
                <a:schemeClr val="dk1"/>
              </a:solidFill>
              <a:latin typeface="Times New Roman"/>
              <a:ea typeface="Times New Roman"/>
              <a:cs typeface="Times New Roman"/>
              <a:sym typeface="Times New Roman"/>
            </a:endParaRPr>
          </a:p>
          <a:p>
            <a:pPr marL="0" lvl="0" indent="0" algn="l" rtl="0">
              <a:lnSpc>
                <a:spcPct val="150000"/>
              </a:lnSpc>
              <a:spcBef>
                <a:spcPts val="320"/>
              </a:spcBef>
              <a:spcAft>
                <a:spcPts val="0"/>
              </a:spcAft>
              <a:buNone/>
            </a:pPr>
            <a:endParaRPr sz="2000" i="0">
              <a:latin typeface="Times New Roman"/>
              <a:ea typeface="Times New Roman"/>
              <a:cs typeface="Times New Roman"/>
              <a:sym typeface="Times New Roman"/>
            </a:endParaRPr>
          </a:p>
        </p:txBody>
      </p:sp>
      <p:pic>
        <p:nvPicPr>
          <p:cNvPr id="117" name="Google Shape;117;p13"/>
          <p:cNvPicPr preferRelativeResize="0"/>
          <p:nvPr/>
        </p:nvPicPr>
        <p:blipFill rotWithShape="1">
          <a:blip r:embed="rId3">
            <a:alphaModFix/>
          </a:blip>
          <a:srcRect l="20292" r="20734"/>
          <a:stretch/>
        </p:blipFill>
        <p:spPr>
          <a:xfrm>
            <a:off x="5490600" y="3505200"/>
            <a:ext cx="3573701" cy="3368875"/>
          </a:xfrm>
          <a:prstGeom prst="rect">
            <a:avLst/>
          </a:prstGeom>
          <a:noFill/>
          <a:ln>
            <a:noFill/>
          </a:ln>
        </p:spPr>
      </p:pic>
    </p:spTree>
  </p:cSld>
  <p:clrMapOvr>
    <a:masterClrMapping/>
  </p:clrMapOvr>
  <p:transition>
    <p:circl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14"/>
          <p:cNvSpPr txBox="1">
            <a:spLocks noGrp="1"/>
          </p:cNvSpPr>
          <p:nvPr>
            <p:ph type="title"/>
          </p:nvPr>
        </p:nvSpPr>
        <p:spPr>
          <a:xfrm>
            <a:off x="892025" y="44625"/>
            <a:ext cx="6890100" cy="7968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sz="4000">
                <a:solidFill>
                  <a:schemeClr val="accent6"/>
                </a:solidFill>
                <a:latin typeface="Kaushan Script"/>
                <a:ea typeface="Kaushan Script"/>
                <a:cs typeface="Kaushan Script"/>
                <a:sym typeface="Kaushan Script"/>
              </a:rPr>
              <a:t>User - Functionalities</a:t>
            </a:r>
            <a:endParaRPr sz="4000">
              <a:solidFill>
                <a:schemeClr val="accent6"/>
              </a:solidFill>
              <a:latin typeface="Kaushan Script"/>
              <a:ea typeface="Kaushan Script"/>
              <a:cs typeface="Kaushan Script"/>
              <a:sym typeface="Kaushan Script"/>
            </a:endParaRPr>
          </a:p>
        </p:txBody>
      </p:sp>
      <p:sp>
        <p:nvSpPr>
          <p:cNvPr id="124" name="Google Shape;124;p14"/>
          <p:cNvSpPr txBox="1">
            <a:spLocks noGrp="1"/>
          </p:cNvSpPr>
          <p:nvPr>
            <p:ph type="body" idx="1"/>
          </p:nvPr>
        </p:nvSpPr>
        <p:spPr>
          <a:xfrm>
            <a:off x="395525" y="1173050"/>
            <a:ext cx="8414400" cy="5612400"/>
          </a:xfrm>
          <a:prstGeom prst="rect">
            <a:avLst/>
          </a:prstGeom>
        </p:spPr>
        <p:txBody>
          <a:bodyPr spcFirstLastPara="1" wrap="square" lIns="91425" tIns="45700" rIns="91425" bIns="45700" anchor="t" anchorCtr="0">
            <a:normAutofit/>
          </a:bodyPr>
          <a:lstStyle/>
          <a:p>
            <a:pPr marL="457200" lvl="0" indent="-387350" algn="l" rtl="0">
              <a:lnSpc>
                <a:spcPct val="150000"/>
              </a:lnSpc>
              <a:spcBef>
                <a:spcPts val="0"/>
              </a:spcBef>
              <a:spcAft>
                <a:spcPts val="0"/>
              </a:spcAft>
              <a:buClr>
                <a:srgbClr val="85200C"/>
              </a:buClr>
              <a:buSzPts val="2500"/>
              <a:buFont typeface="Times New Roman"/>
              <a:buChar char="★"/>
            </a:pPr>
            <a:r>
              <a:rPr lang="en-US" sz="2500" i="0" dirty="0">
                <a:solidFill>
                  <a:schemeClr val="dk1"/>
                </a:solidFill>
                <a:latin typeface="Times New Roman"/>
                <a:ea typeface="Times New Roman"/>
                <a:cs typeface="Times New Roman"/>
                <a:sym typeface="Times New Roman"/>
              </a:rPr>
              <a:t>Register</a:t>
            </a:r>
            <a:endParaRPr sz="2500" i="0" dirty="0">
              <a:solidFill>
                <a:schemeClr val="dk1"/>
              </a:solidFill>
              <a:latin typeface="Times New Roman"/>
              <a:ea typeface="Times New Roman"/>
              <a:cs typeface="Times New Roman"/>
              <a:sym typeface="Times New Roman"/>
            </a:endParaRPr>
          </a:p>
          <a:p>
            <a:pPr marL="457200" lvl="0" indent="-387350" algn="l" rtl="0">
              <a:lnSpc>
                <a:spcPct val="150000"/>
              </a:lnSpc>
              <a:spcBef>
                <a:spcPts val="0"/>
              </a:spcBef>
              <a:spcAft>
                <a:spcPts val="0"/>
              </a:spcAft>
              <a:buClr>
                <a:srgbClr val="85200C"/>
              </a:buClr>
              <a:buSzPts val="2500"/>
              <a:buFont typeface="Times New Roman"/>
              <a:buChar char="★"/>
            </a:pPr>
            <a:r>
              <a:rPr lang="en-US" sz="2500" i="0" dirty="0">
                <a:solidFill>
                  <a:schemeClr val="dk1"/>
                </a:solidFill>
                <a:latin typeface="Times New Roman"/>
                <a:ea typeface="Times New Roman"/>
                <a:cs typeface="Times New Roman"/>
                <a:sym typeface="Times New Roman"/>
              </a:rPr>
              <a:t>Login</a:t>
            </a:r>
            <a:endParaRPr sz="2500" i="0" dirty="0">
              <a:solidFill>
                <a:schemeClr val="dk1"/>
              </a:solidFill>
              <a:latin typeface="Times New Roman"/>
              <a:ea typeface="Times New Roman"/>
              <a:cs typeface="Times New Roman"/>
              <a:sym typeface="Times New Roman"/>
            </a:endParaRPr>
          </a:p>
          <a:p>
            <a:pPr marL="457200" lvl="0" indent="-387350" algn="l" rtl="0">
              <a:lnSpc>
                <a:spcPct val="150000"/>
              </a:lnSpc>
              <a:spcBef>
                <a:spcPts val="0"/>
              </a:spcBef>
              <a:spcAft>
                <a:spcPts val="0"/>
              </a:spcAft>
              <a:buClr>
                <a:srgbClr val="85200C"/>
              </a:buClr>
              <a:buSzPts val="2500"/>
              <a:buFont typeface="Times New Roman"/>
              <a:buChar char="★"/>
            </a:pPr>
            <a:r>
              <a:rPr lang="en-US" sz="2500" i="0" dirty="0">
                <a:solidFill>
                  <a:schemeClr val="dk1"/>
                </a:solidFill>
                <a:latin typeface="Times New Roman"/>
                <a:ea typeface="Times New Roman"/>
                <a:cs typeface="Times New Roman"/>
                <a:sym typeface="Times New Roman"/>
              </a:rPr>
              <a:t>View Products or Category</a:t>
            </a:r>
            <a:endParaRPr sz="2500" i="0" dirty="0">
              <a:solidFill>
                <a:schemeClr val="dk1"/>
              </a:solidFill>
              <a:latin typeface="Times New Roman"/>
              <a:ea typeface="Times New Roman"/>
              <a:cs typeface="Times New Roman"/>
              <a:sym typeface="Times New Roman"/>
            </a:endParaRPr>
          </a:p>
          <a:p>
            <a:pPr marL="457200" lvl="0" indent="-387350" algn="l" rtl="0">
              <a:lnSpc>
                <a:spcPct val="150000"/>
              </a:lnSpc>
              <a:spcBef>
                <a:spcPts val="0"/>
              </a:spcBef>
              <a:spcAft>
                <a:spcPts val="0"/>
              </a:spcAft>
              <a:buClr>
                <a:srgbClr val="85200C"/>
              </a:buClr>
              <a:buSzPts val="2500"/>
              <a:buFont typeface="Times New Roman"/>
              <a:buChar char="★"/>
            </a:pPr>
            <a:r>
              <a:rPr lang="en-US" sz="2500" i="0" dirty="0">
                <a:solidFill>
                  <a:schemeClr val="dk1"/>
                </a:solidFill>
                <a:latin typeface="Times New Roman"/>
                <a:ea typeface="Times New Roman"/>
                <a:cs typeface="Times New Roman"/>
                <a:sym typeface="Times New Roman"/>
              </a:rPr>
              <a:t>Filter Products according to Category and</a:t>
            </a:r>
            <a:endParaRPr sz="2500" i="0" dirty="0">
              <a:solidFill>
                <a:schemeClr val="dk1"/>
              </a:solidFill>
              <a:latin typeface="Times New Roman"/>
              <a:ea typeface="Times New Roman"/>
              <a:cs typeface="Times New Roman"/>
              <a:sym typeface="Times New Roman"/>
            </a:endParaRPr>
          </a:p>
          <a:p>
            <a:pPr marL="457200" lvl="0" indent="-387350" algn="l" rtl="0">
              <a:lnSpc>
                <a:spcPct val="150000"/>
              </a:lnSpc>
              <a:spcBef>
                <a:spcPts val="0"/>
              </a:spcBef>
              <a:spcAft>
                <a:spcPts val="0"/>
              </a:spcAft>
              <a:buClr>
                <a:srgbClr val="85200C"/>
              </a:buClr>
              <a:buSzPts val="2500"/>
              <a:buFont typeface="Times New Roman"/>
              <a:buChar char="★"/>
            </a:pPr>
            <a:r>
              <a:rPr lang="en-US" sz="2500" i="0" dirty="0">
                <a:solidFill>
                  <a:schemeClr val="dk1"/>
                </a:solidFill>
                <a:latin typeface="Times New Roman"/>
                <a:ea typeface="Times New Roman"/>
                <a:cs typeface="Times New Roman"/>
                <a:sym typeface="Times New Roman"/>
              </a:rPr>
              <a:t>Sub-Category</a:t>
            </a:r>
            <a:endParaRPr sz="2500" i="0" dirty="0">
              <a:solidFill>
                <a:schemeClr val="dk1"/>
              </a:solidFill>
              <a:latin typeface="Times New Roman"/>
              <a:ea typeface="Times New Roman"/>
              <a:cs typeface="Times New Roman"/>
              <a:sym typeface="Times New Roman"/>
            </a:endParaRPr>
          </a:p>
          <a:p>
            <a:pPr marL="457200" lvl="0" indent="-387350" algn="l" rtl="0">
              <a:lnSpc>
                <a:spcPct val="150000"/>
              </a:lnSpc>
              <a:spcBef>
                <a:spcPts val="0"/>
              </a:spcBef>
              <a:spcAft>
                <a:spcPts val="0"/>
              </a:spcAft>
              <a:buClr>
                <a:srgbClr val="85200C"/>
              </a:buClr>
              <a:buSzPts val="2500"/>
              <a:buFont typeface="Times New Roman"/>
              <a:buChar char="★"/>
            </a:pPr>
            <a:r>
              <a:rPr lang="en-US" sz="2500" i="0" dirty="0">
                <a:solidFill>
                  <a:schemeClr val="dk1"/>
                </a:solidFill>
                <a:latin typeface="Times New Roman"/>
                <a:ea typeface="Times New Roman"/>
                <a:cs typeface="Times New Roman"/>
                <a:sym typeface="Times New Roman"/>
              </a:rPr>
              <a:t>Place Orders/ Add to cart</a:t>
            </a:r>
            <a:endParaRPr sz="2500" i="0" dirty="0">
              <a:solidFill>
                <a:schemeClr val="dk1"/>
              </a:solidFill>
              <a:latin typeface="Times New Roman"/>
              <a:ea typeface="Times New Roman"/>
              <a:cs typeface="Times New Roman"/>
              <a:sym typeface="Times New Roman"/>
            </a:endParaRPr>
          </a:p>
          <a:p>
            <a:pPr marL="457200" lvl="0" indent="-387350" algn="l" rtl="0">
              <a:lnSpc>
                <a:spcPct val="150000"/>
              </a:lnSpc>
              <a:spcBef>
                <a:spcPts val="0"/>
              </a:spcBef>
              <a:spcAft>
                <a:spcPts val="0"/>
              </a:spcAft>
              <a:buClr>
                <a:srgbClr val="85200C"/>
              </a:buClr>
              <a:buSzPts val="2500"/>
              <a:buFont typeface="Times New Roman"/>
              <a:buChar char="★"/>
            </a:pPr>
            <a:r>
              <a:rPr lang="en-US" sz="2500" i="0" dirty="0">
                <a:solidFill>
                  <a:schemeClr val="dk1"/>
                </a:solidFill>
                <a:latin typeface="Times New Roman"/>
                <a:ea typeface="Times New Roman"/>
                <a:cs typeface="Times New Roman"/>
                <a:sym typeface="Times New Roman"/>
              </a:rPr>
              <a:t>View Order Status</a:t>
            </a:r>
            <a:endParaRPr sz="2500" i="0" dirty="0">
              <a:solidFill>
                <a:schemeClr val="dk1"/>
              </a:solidFill>
              <a:latin typeface="Times New Roman"/>
              <a:ea typeface="Times New Roman"/>
              <a:cs typeface="Times New Roman"/>
              <a:sym typeface="Times New Roman"/>
            </a:endParaRPr>
          </a:p>
          <a:p>
            <a:pPr marL="457200" lvl="0" indent="-387350" algn="l" rtl="0">
              <a:lnSpc>
                <a:spcPct val="150000"/>
              </a:lnSpc>
              <a:spcBef>
                <a:spcPts val="0"/>
              </a:spcBef>
              <a:spcAft>
                <a:spcPts val="0"/>
              </a:spcAft>
              <a:buClr>
                <a:srgbClr val="85200C"/>
              </a:buClr>
              <a:buSzPts val="2500"/>
              <a:buFont typeface="Times New Roman"/>
              <a:buChar char="★"/>
            </a:pPr>
            <a:r>
              <a:rPr lang="en-US" sz="2500" i="0" dirty="0">
                <a:solidFill>
                  <a:schemeClr val="dk1"/>
                </a:solidFill>
                <a:latin typeface="Times New Roman"/>
                <a:ea typeface="Times New Roman"/>
                <a:cs typeface="Times New Roman"/>
                <a:sym typeface="Times New Roman"/>
              </a:rPr>
              <a:t>Logout</a:t>
            </a:r>
            <a:endParaRPr sz="2500" i="0" dirty="0">
              <a:solidFill>
                <a:schemeClr val="dk1"/>
              </a:solidFill>
              <a:latin typeface="Times New Roman"/>
              <a:ea typeface="Times New Roman"/>
              <a:cs typeface="Times New Roman"/>
              <a:sym typeface="Times New Roman"/>
            </a:endParaRPr>
          </a:p>
          <a:p>
            <a:pPr marL="0" lvl="0" indent="0" algn="l" rtl="0">
              <a:lnSpc>
                <a:spcPct val="150000"/>
              </a:lnSpc>
              <a:spcBef>
                <a:spcPts val="320"/>
              </a:spcBef>
              <a:spcAft>
                <a:spcPts val="0"/>
              </a:spcAft>
              <a:buNone/>
            </a:pPr>
            <a:endParaRPr sz="2000" i="0" dirty="0">
              <a:latin typeface="Times New Roman"/>
              <a:ea typeface="Times New Roman"/>
              <a:cs typeface="Times New Roman"/>
              <a:sym typeface="Times New Roman"/>
            </a:endParaRPr>
          </a:p>
        </p:txBody>
      </p:sp>
      <p:pic>
        <p:nvPicPr>
          <p:cNvPr id="125" name="Google Shape;125;p14"/>
          <p:cNvPicPr preferRelativeResize="0"/>
          <p:nvPr/>
        </p:nvPicPr>
        <p:blipFill rotWithShape="1">
          <a:blip r:embed="rId3">
            <a:alphaModFix/>
          </a:blip>
          <a:srcRect l="8539" r="7157"/>
          <a:stretch/>
        </p:blipFill>
        <p:spPr>
          <a:xfrm>
            <a:off x="6133750" y="3295375"/>
            <a:ext cx="2957125" cy="3507650"/>
          </a:xfrm>
          <a:prstGeom prst="rect">
            <a:avLst/>
          </a:prstGeom>
          <a:noFill/>
          <a:ln>
            <a:noFill/>
          </a:ln>
        </p:spPr>
      </p:pic>
    </p:spTree>
  </p:cSld>
  <p:clrMapOvr>
    <a:masterClrMapping/>
  </p:clrMapOvr>
  <p:transition>
    <p:circl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15"/>
          <p:cNvSpPr txBox="1">
            <a:spLocks noGrp="1"/>
          </p:cNvSpPr>
          <p:nvPr>
            <p:ph type="title"/>
          </p:nvPr>
        </p:nvSpPr>
        <p:spPr>
          <a:xfrm>
            <a:off x="1152100" y="44625"/>
            <a:ext cx="7315800" cy="7968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sz="4000">
                <a:solidFill>
                  <a:schemeClr val="accent6"/>
                </a:solidFill>
                <a:latin typeface="Kaushan Script"/>
                <a:ea typeface="Kaushan Script"/>
                <a:cs typeface="Kaushan Script"/>
                <a:sym typeface="Kaushan Script"/>
              </a:rPr>
              <a:t>Hawkers  - Functionalities</a:t>
            </a:r>
            <a:endParaRPr sz="4000">
              <a:solidFill>
                <a:schemeClr val="accent6"/>
              </a:solidFill>
              <a:latin typeface="Kaushan Script"/>
              <a:ea typeface="Kaushan Script"/>
              <a:cs typeface="Kaushan Script"/>
              <a:sym typeface="Kaushan Script"/>
            </a:endParaRPr>
          </a:p>
        </p:txBody>
      </p:sp>
      <p:sp>
        <p:nvSpPr>
          <p:cNvPr id="132" name="Google Shape;132;p15"/>
          <p:cNvSpPr txBox="1">
            <a:spLocks noGrp="1"/>
          </p:cNvSpPr>
          <p:nvPr>
            <p:ph type="body" idx="1"/>
          </p:nvPr>
        </p:nvSpPr>
        <p:spPr>
          <a:xfrm>
            <a:off x="319325" y="1096850"/>
            <a:ext cx="8565300" cy="4555200"/>
          </a:xfrm>
          <a:prstGeom prst="rect">
            <a:avLst/>
          </a:prstGeom>
        </p:spPr>
        <p:txBody>
          <a:bodyPr spcFirstLastPara="1" wrap="square" lIns="91425" tIns="45700" rIns="91425" bIns="45700" anchor="t" anchorCtr="0">
            <a:normAutofit/>
          </a:bodyPr>
          <a:lstStyle/>
          <a:p>
            <a:pPr marL="457200" lvl="0" indent="-387350" algn="l" rtl="0">
              <a:lnSpc>
                <a:spcPct val="150000"/>
              </a:lnSpc>
              <a:spcBef>
                <a:spcPts val="0"/>
              </a:spcBef>
              <a:spcAft>
                <a:spcPts val="0"/>
              </a:spcAft>
              <a:buClr>
                <a:srgbClr val="85200C"/>
              </a:buClr>
              <a:buSzPts val="2500"/>
              <a:buFont typeface="Times New Roman"/>
              <a:buChar char="★"/>
            </a:pPr>
            <a:r>
              <a:rPr lang="en-US" sz="2500" i="0">
                <a:solidFill>
                  <a:schemeClr val="dk1"/>
                </a:solidFill>
                <a:latin typeface="Times New Roman"/>
                <a:ea typeface="Times New Roman"/>
                <a:cs typeface="Times New Roman"/>
                <a:sym typeface="Times New Roman"/>
              </a:rPr>
              <a:t>Register as seller</a:t>
            </a:r>
            <a:endParaRPr sz="2500" i="0">
              <a:solidFill>
                <a:schemeClr val="dk1"/>
              </a:solidFill>
              <a:latin typeface="Times New Roman"/>
              <a:ea typeface="Times New Roman"/>
              <a:cs typeface="Times New Roman"/>
              <a:sym typeface="Times New Roman"/>
            </a:endParaRPr>
          </a:p>
          <a:p>
            <a:pPr marL="457200" lvl="0" indent="-387350" algn="l" rtl="0">
              <a:lnSpc>
                <a:spcPct val="150000"/>
              </a:lnSpc>
              <a:spcBef>
                <a:spcPts val="0"/>
              </a:spcBef>
              <a:spcAft>
                <a:spcPts val="0"/>
              </a:spcAft>
              <a:buClr>
                <a:srgbClr val="85200C"/>
              </a:buClr>
              <a:buSzPts val="2500"/>
              <a:buFont typeface="Times New Roman"/>
              <a:buChar char="★"/>
            </a:pPr>
            <a:r>
              <a:rPr lang="en-US" sz="2500" i="0">
                <a:solidFill>
                  <a:schemeClr val="dk1"/>
                </a:solidFill>
                <a:latin typeface="Times New Roman"/>
                <a:ea typeface="Times New Roman"/>
                <a:cs typeface="Times New Roman"/>
                <a:sym typeface="Times New Roman"/>
              </a:rPr>
              <a:t>Login</a:t>
            </a:r>
            <a:endParaRPr sz="2500" i="0">
              <a:solidFill>
                <a:schemeClr val="dk1"/>
              </a:solidFill>
              <a:latin typeface="Times New Roman"/>
              <a:ea typeface="Times New Roman"/>
              <a:cs typeface="Times New Roman"/>
              <a:sym typeface="Times New Roman"/>
            </a:endParaRPr>
          </a:p>
          <a:p>
            <a:pPr marL="457200" lvl="0" indent="-387350" algn="l" rtl="0">
              <a:lnSpc>
                <a:spcPct val="150000"/>
              </a:lnSpc>
              <a:spcBef>
                <a:spcPts val="0"/>
              </a:spcBef>
              <a:spcAft>
                <a:spcPts val="0"/>
              </a:spcAft>
              <a:buClr>
                <a:srgbClr val="85200C"/>
              </a:buClr>
              <a:buSzPts val="2500"/>
              <a:buFont typeface="Times New Roman"/>
              <a:buChar char="★"/>
            </a:pPr>
            <a:r>
              <a:rPr lang="en-US" sz="2500" i="0">
                <a:solidFill>
                  <a:schemeClr val="dk1"/>
                </a:solidFill>
                <a:latin typeface="Times New Roman"/>
                <a:ea typeface="Times New Roman"/>
                <a:cs typeface="Times New Roman"/>
                <a:sym typeface="Times New Roman"/>
              </a:rPr>
              <a:t>Add Products to admin</a:t>
            </a:r>
            <a:endParaRPr sz="2500" i="0">
              <a:solidFill>
                <a:schemeClr val="dk1"/>
              </a:solidFill>
              <a:latin typeface="Times New Roman"/>
              <a:ea typeface="Times New Roman"/>
              <a:cs typeface="Times New Roman"/>
              <a:sym typeface="Times New Roman"/>
            </a:endParaRPr>
          </a:p>
          <a:p>
            <a:pPr marL="457200" lvl="0" indent="-387350" algn="l" rtl="0">
              <a:lnSpc>
                <a:spcPct val="150000"/>
              </a:lnSpc>
              <a:spcBef>
                <a:spcPts val="0"/>
              </a:spcBef>
              <a:spcAft>
                <a:spcPts val="0"/>
              </a:spcAft>
              <a:buClr>
                <a:srgbClr val="85200C"/>
              </a:buClr>
              <a:buSzPts val="2500"/>
              <a:buFont typeface="Times New Roman"/>
              <a:buChar char="★"/>
            </a:pPr>
            <a:r>
              <a:rPr lang="en-US" sz="2500" i="0">
                <a:solidFill>
                  <a:schemeClr val="dk1"/>
                </a:solidFill>
                <a:latin typeface="Times New Roman"/>
                <a:ea typeface="Times New Roman"/>
                <a:cs typeface="Times New Roman"/>
                <a:sym typeface="Times New Roman"/>
              </a:rPr>
              <a:t>Manage orders(pending/approved/decline/delivered)</a:t>
            </a:r>
            <a:endParaRPr sz="2500" i="0">
              <a:solidFill>
                <a:schemeClr val="dk1"/>
              </a:solidFill>
              <a:latin typeface="Times New Roman"/>
              <a:ea typeface="Times New Roman"/>
              <a:cs typeface="Times New Roman"/>
              <a:sym typeface="Times New Roman"/>
            </a:endParaRPr>
          </a:p>
          <a:p>
            <a:pPr marL="457200" lvl="0" indent="-387350" algn="l" rtl="0">
              <a:lnSpc>
                <a:spcPct val="150000"/>
              </a:lnSpc>
              <a:spcBef>
                <a:spcPts val="0"/>
              </a:spcBef>
              <a:spcAft>
                <a:spcPts val="0"/>
              </a:spcAft>
              <a:buClr>
                <a:srgbClr val="85200C"/>
              </a:buClr>
              <a:buSzPts val="2500"/>
              <a:buFont typeface="Times New Roman"/>
              <a:buChar char="★"/>
            </a:pPr>
            <a:r>
              <a:rPr lang="en-US" sz="2500" i="0">
                <a:solidFill>
                  <a:schemeClr val="dk1"/>
                </a:solidFill>
                <a:latin typeface="Times New Roman"/>
                <a:ea typeface="Times New Roman"/>
                <a:cs typeface="Times New Roman"/>
                <a:sym typeface="Times New Roman"/>
              </a:rPr>
              <a:t>View pending Orders</a:t>
            </a:r>
            <a:endParaRPr sz="2500" i="0">
              <a:solidFill>
                <a:schemeClr val="dk1"/>
              </a:solidFill>
              <a:latin typeface="Times New Roman"/>
              <a:ea typeface="Times New Roman"/>
              <a:cs typeface="Times New Roman"/>
              <a:sym typeface="Times New Roman"/>
            </a:endParaRPr>
          </a:p>
          <a:p>
            <a:pPr marL="457200" lvl="0" indent="-387350" algn="l" rtl="0">
              <a:lnSpc>
                <a:spcPct val="150000"/>
              </a:lnSpc>
              <a:spcBef>
                <a:spcPts val="0"/>
              </a:spcBef>
              <a:spcAft>
                <a:spcPts val="0"/>
              </a:spcAft>
              <a:buClr>
                <a:srgbClr val="85200C"/>
              </a:buClr>
              <a:buSzPts val="2500"/>
              <a:buFont typeface="Times New Roman"/>
              <a:buChar char="★"/>
            </a:pPr>
            <a:r>
              <a:rPr lang="en-US" sz="2500" i="0">
                <a:solidFill>
                  <a:schemeClr val="dk1"/>
                </a:solidFill>
                <a:latin typeface="Times New Roman"/>
                <a:ea typeface="Times New Roman"/>
                <a:cs typeface="Times New Roman"/>
                <a:sym typeface="Times New Roman"/>
              </a:rPr>
              <a:t>Logout</a:t>
            </a:r>
            <a:endParaRPr sz="2500" i="0">
              <a:solidFill>
                <a:schemeClr val="dk1"/>
              </a:solidFill>
              <a:latin typeface="Times New Roman"/>
              <a:ea typeface="Times New Roman"/>
              <a:cs typeface="Times New Roman"/>
              <a:sym typeface="Times New Roman"/>
            </a:endParaRPr>
          </a:p>
          <a:p>
            <a:pPr marL="0" lvl="0" indent="0" algn="l" rtl="0">
              <a:lnSpc>
                <a:spcPct val="150000"/>
              </a:lnSpc>
              <a:spcBef>
                <a:spcPts val="320"/>
              </a:spcBef>
              <a:spcAft>
                <a:spcPts val="0"/>
              </a:spcAft>
              <a:buNone/>
            </a:pPr>
            <a:endParaRPr sz="2500" i="0">
              <a:latin typeface="Times New Roman"/>
              <a:ea typeface="Times New Roman"/>
              <a:cs typeface="Times New Roman"/>
              <a:sym typeface="Times New Roman"/>
            </a:endParaRPr>
          </a:p>
        </p:txBody>
      </p:sp>
      <p:pic>
        <p:nvPicPr>
          <p:cNvPr id="133" name="Google Shape;133;p15"/>
          <p:cNvPicPr preferRelativeResize="0"/>
          <p:nvPr/>
        </p:nvPicPr>
        <p:blipFill>
          <a:blip r:embed="rId3">
            <a:alphaModFix/>
          </a:blip>
          <a:stretch>
            <a:fillRect/>
          </a:stretch>
        </p:blipFill>
        <p:spPr>
          <a:xfrm>
            <a:off x="4620925" y="3301747"/>
            <a:ext cx="4376950" cy="3556250"/>
          </a:xfrm>
          <a:prstGeom prst="rect">
            <a:avLst/>
          </a:prstGeom>
          <a:noFill/>
          <a:ln>
            <a:noFill/>
          </a:ln>
        </p:spPr>
      </p:pic>
    </p:spTree>
  </p:cSld>
  <p:clrMapOvr>
    <a:masterClrMapping/>
  </p:clrMapOvr>
  <p:transition>
    <p:circl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16"/>
          <p:cNvSpPr txBox="1">
            <a:spLocks noGrp="1"/>
          </p:cNvSpPr>
          <p:nvPr>
            <p:ph type="title"/>
          </p:nvPr>
        </p:nvSpPr>
        <p:spPr>
          <a:xfrm>
            <a:off x="1486250" y="44625"/>
            <a:ext cx="4238400" cy="7968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sz="4000">
                <a:solidFill>
                  <a:schemeClr val="accent6"/>
                </a:solidFill>
                <a:latin typeface="Kaushan Script"/>
                <a:ea typeface="Kaushan Script"/>
                <a:cs typeface="Kaushan Script"/>
                <a:sym typeface="Kaushan Script"/>
              </a:rPr>
              <a:t>Advantages</a:t>
            </a:r>
            <a:endParaRPr sz="4000">
              <a:solidFill>
                <a:schemeClr val="accent6"/>
              </a:solidFill>
              <a:latin typeface="Kaushan Script"/>
              <a:ea typeface="Kaushan Script"/>
              <a:cs typeface="Kaushan Script"/>
              <a:sym typeface="Kaushan Script"/>
            </a:endParaRPr>
          </a:p>
        </p:txBody>
      </p:sp>
      <p:sp>
        <p:nvSpPr>
          <p:cNvPr id="140" name="Google Shape;140;p16"/>
          <p:cNvSpPr txBox="1">
            <a:spLocks noGrp="1"/>
          </p:cNvSpPr>
          <p:nvPr>
            <p:ph type="body" idx="1"/>
          </p:nvPr>
        </p:nvSpPr>
        <p:spPr>
          <a:xfrm>
            <a:off x="139825" y="1173050"/>
            <a:ext cx="8846100" cy="4957800"/>
          </a:xfrm>
          <a:prstGeom prst="rect">
            <a:avLst/>
          </a:prstGeom>
        </p:spPr>
        <p:txBody>
          <a:bodyPr spcFirstLastPara="1" wrap="square" lIns="91425" tIns="45700" rIns="91425" bIns="45700" anchor="t" anchorCtr="0">
            <a:noAutofit/>
          </a:bodyPr>
          <a:lstStyle/>
          <a:p>
            <a:pPr marL="457200" lvl="0" indent="-387350" algn="just" rtl="0">
              <a:lnSpc>
                <a:spcPct val="150000"/>
              </a:lnSpc>
              <a:spcBef>
                <a:spcPts val="0"/>
              </a:spcBef>
              <a:spcAft>
                <a:spcPts val="0"/>
              </a:spcAft>
              <a:buClr>
                <a:srgbClr val="A61C00"/>
              </a:buClr>
              <a:buSzPts val="2500"/>
              <a:buFont typeface="Times New Roman"/>
              <a:buChar char="★"/>
            </a:pPr>
            <a:r>
              <a:rPr lang="en-US" sz="2500" i="0">
                <a:solidFill>
                  <a:schemeClr val="dk1"/>
                </a:solidFill>
                <a:latin typeface="Times New Roman"/>
                <a:ea typeface="Times New Roman"/>
                <a:cs typeface="Times New Roman"/>
                <a:sym typeface="Times New Roman"/>
              </a:rPr>
              <a:t>Our vegetable selling platform will increase the productivity of the business since it expands the scalability.</a:t>
            </a:r>
            <a:endParaRPr sz="2500" i="0">
              <a:solidFill>
                <a:schemeClr val="dk1"/>
              </a:solidFill>
              <a:latin typeface="Times New Roman"/>
              <a:ea typeface="Times New Roman"/>
              <a:cs typeface="Times New Roman"/>
              <a:sym typeface="Times New Roman"/>
            </a:endParaRPr>
          </a:p>
          <a:p>
            <a:pPr marL="457200" lvl="0" indent="-387350" algn="just" rtl="0">
              <a:lnSpc>
                <a:spcPct val="150000"/>
              </a:lnSpc>
              <a:spcBef>
                <a:spcPts val="0"/>
              </a:spcBef>
              <a:spcAft>
                <a:spcPts val="0"/>
              </a:spcAft>
              <a:buClr>
                <a:srgbClr val="A61C00"/>
              </a:buClr>
              <a:buSzPts val="2500"/>
              <a:buFont typeface="Times New Roman"/>
              <a:buChar char="★"/>
            </a:pPr>
            <a:r>
              <a:rPr lang="en-US" sz="2500" i="0">
                <a:solidFill>
                  <a:schemeClr val="dk1"/>
                </a:solidFill>
                <a:latin typeface="Times New Roman"/>
                <a:ea typeface="Times New Roman"/>
                <a:cs typeface="Times New Roman"/>
                <a:sym typeface="Times New Roman"/>
              </a:rPr>
              <a:t>Scaling up the platform to include other grocery items or related products.</a:t>
            </a:r>
            <a:endParaRPr sz="2500" i="0">
              <a:solidFill>
                <a:schemeClr val="dk1"/>
              </a:solidFill>
              <a:latin typeface="Times New Roman"/>
              <a:ea typeface="Times New Roman"/>
              <a:cs typeface="Times New Roman"/>
              <a:sym typeface="Times New Roman"/>
            </a:endParaRPr>
          </a:p>
          <a:p>
            <a:pPr marL="457200" lvl="0" indent="-387350" algn="just" rtl="0">
              <a:lnSpc>
                <a:spcPct val="150000"/>
              </a:lnSpc>
              <a:spcBef>
                <a:spcPts val="0"/>
              </a:spcBef>
              <a:spcAft>
                <a:spcPts val="0"/>
              </a:spcAft>
              <a:buClr>
                <a:srgbClr val="A61C00"/>
              </a:buClr>
              <a:buSzPts val="2500"/>
              <a:buFont typeface="Times New Roman"/>
              <a:buChar char="★"/>
            </a:pPr>
            <a:r>
              <a:rPr lang="en-US" sz="2500" i="0">
                <a:solidFill>
                  <a:schemeClr val="dk1"/>
                </a:solidFill>
                <a:latin typeface="Times New Roman"/>
                <a:ea typeface="Times New Roman"/>
                <a:cs typeface="Times New Roman"/>
                <a:sym typeface="Times New Roman"/>
              </a:rPr>
              <a:t>Partnering with local farmers and promoting sustainable farming practices.</a:t>
            </a:r>
            <a:endParaRPr sz="2500" i="0">
              <a:solidFill>
                <a:schemeClr val="dk1"/>
              </a:solidFill>
              <a:latin typeface="Times New Roman"/>
              <a:ea typeface="Times New Roman"/>
              <a:cs typeface="Times New Roman"/>
              <a:sym typeface="Times New Roman"/>
            </a:endParaRPr>
          </a:p>
          <a:p>
            <a:pPr marL="457200" lvl="0" indent="-387350" algn="just" rtl="0">
              <a:lnSpc>
                <a:spcPct val="150000"/>
              </a:lnSpc>
              <a:spcBef>
                <a:spcPts val="0"/>
              </a:spcBef>
              <a:spcAft>
                <a:spcPts val="0"/>
              </a:spcAft>
              <a:buClr>
                <a:srgbClr val="A61C00"/>
              </a:buClr>
              <a:buSzPts val="2500"/>
              <a:buFont typeface="Times New Roman"/>
              <a:buChar char="★"/>
            </a:pPr>
            <a:r>
              <a:rPr lang="en-US" sz="2500" i="0">
                <a:solidFill>
                  <a:schemeClr val="dk1"/>
                </a:solidFill>
                <a:latin typeface="Times New Roman"/>
                <a:ea typeface="Times New Roman"/>
                <a:cs typeface="Times New Roman"/>
                <a:sym typeface="Times New Roman"/>
              </a:rPr>
              <a:t>Collaborating with local communities and organizations to support small-scale farmers.</a:t>
            </a:r>
            <a:endParaRPr sz="2500" i="0">
              <a:solidFill>
                <a:schemeClr val="dk1"/>
              </a:solidFill>
              <a:latin typeface="Times New Roman"/>
              <a:ea typeface="Times New Roman"/>
              <a:cs typeface="Times New Roman"/>
              <a:sym typeface="Times New Roman"/>
            </a:endParaRPr>
          </a:p>
          <a:p>
            <a:pPr marL="0" lvl="0" indent="0" algn="l" rtl="0">
              <a:lnSpc>
                <a:spcPct val="150000"/>
              </a:lnSpc>
              <a:spcBef>
                <a:spcPts val="0"/>
              </a:spcBef>
              <a:spcAft>
                <a:spcPts val="0"/>
              </a:spcAft>
              <a:buNone/>
            </a:pPr>
            <a:endParaRPr sz="2500" i="0">
              <a:solidFill>
                <a:schemeClr val="dk1"/>
              </a:solidFill>
              <a:latin typeface="Times New Roman"/>
              <a:ea typeface="Times New Roman"/>
              <a:cs typeface="Times New Roman"/>
              <a:sym typeface="Times New Roman"/>
            </a:endParaRPr>
          </a:p>
          <a:p>
            <a:pPr marL="0" lvl="0" indent="0" algn="l" rtl="0">
              <a:lnSpc>
                <a:spcPct val="150000"/>
              </a:lnSpc>
              <a:spcBef>
                <a:spcPts val="320"/>
              </a:spcBef>
              <a:spcAft>
                <a:spcPts val="0"/>
              </a:spcAft>
              <a:buNone/>
            </a:pPr>
            <a:endParaRPr sz="2500" i="0">
              <a:latin typeface="Times New Roman"/>
              <a:ea typeface="Times New Roman"/>
              <a:cs typeface="Times New Roman"/>
              <a:sym typeface="Times New Roman"/>
            </a:endParaRPr>
          </a:p>
        </p:txBody>
      </p:sp>
    </p:spTree>
  </p:cSld>
  <p:clrMapOvr>
    <a:masterClrMapping/>
  </p:clrMapOvr>
  <p:transition>
    <p:circle/>
  </p:transition>
</p:sld>
</file>

<file path=ppt/theme/theme1.xml><?xml version="1.0" encoding="utf-8"?>
<a:theme xmlns:a="http://schemas.openxmlformats.org/drawingml/2006/main" name="Office 테마">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Integral</Template>
  <TotalTime>57</TotalTime>
  <Words>792</Words>
  <Application>Microsoft Office PowerPoint</Application>
  <PresentationFormat>On-screen Show (4:3)</PresentationFormat>
  <Paragraphs>200</Paragraphs>
  <Slides>34</Slides>
  <Notes>34</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34</vt:i4>
      </vt:variant>
    </vt:vector>
  </HeadingPairs>
  <TitlesOfParts>
    <vt:vector size="47" baseType="lpstr">
      <vt:lpstr>Bangers</vt:lpstr>
      <vt:lpstr>Kaushan Script</vt:lpstr>
      <vt:lpstr>Lobster</vt:lpstr>
      <vt:lpstr>Times New Roman</vt:lpstr>
      <vt:lpstr>Pacifico</vt:lpstr>
      <vt:lpstr>Roboto</vt:lpstr>
      <vt:lpstr>Malgun Gothic</vt:lpstr>
      <vt:lpstr>Calibri</vt:lpstr>
      <vt:lpstr>Arial</vt:lpstr>
      <vt:lpstr>Gulimche</vt:lpstr>
      <vt:lpstr>Aclonica</vt:lpstr>
      <vt:lpstr>Lemonada</vt:lpstr>
      <vt:lpstr>Office 테마</vt:lpstr>
      <vt:lpstr> “Veggie Delights” </vt:lpstr>
      <vt:lpstr>PowerPoint Presentation</vt:lpstr>
      <vt:lpstr>Drawback of Existing System</vt:lpstr>
      <vt:lpstr>Project Explanation</vt:lpstr>
      <vt:lpstr>Admin Panel User Panel Hawker Panel</vt:lpstr>
      <vt:lpstr>Admin - Functionalities</vt:lpstr>
      <vt:lpstr>User - Functionalities</vt:lpstr>
      <vt:lpstr>Hawkers  - Functionalities</vt:lpstr>
      <vt:lpstr>Advantages</vt:lpstr>
      <vt:lpstr>Data Flow Diagram</vt:lpstr>
      <vt:lpstr>DFD Diagram of Project</vt:lpstr>
      <vt:lpstr>DFD Diagram of Project</vt:lpstr>
      <vt:lpstr>DFD Diagram of Project</vt:lpstr>
      <vt:lpstr>DFD Diagram of Project</vt:lpstr>
      <vt:lpstr>DFD Diagram of Project</vt:lpstr>
      <vt:lpstr>DFD Diagram of Project</vt:lpstr>
      <vt:lpstr>Technology Used</vt:lpstr>
      <vt:lpstr>Front End Technology</vt:lpstr>
      <vt:lpstr>Back End Technology</vt:lpstr>
      <vt:lpstr>Hardware &amp; Software Requirements</vt:lpstr>
      <vt:lpstr>  Screen         Shots</vt:lpstr>
      <vt:lpstr>Home Section</vt:lpstr>
      <vt:lpstr>Product Section</vt:lpstr>
      <vt:lpstr>Register Section</vt:lpstr>
      <vt:lpstr>Login Section</vt:lpstr>
      <vt:lpstr>Dashboard Section</vt:lpstr>
      <vt:lpstr>My Cart Section</vt:lpstr>
      <vt:lpstr>ContactUs Section</vt:lpstr>
      <vt:lpstr>Add &amp; Manage Product</vt:lpstr>
      <vt:lpstr>Users &amp; Vendors List</vt:lpstr>
      <vt:lpstr>Logout</vt:lpstr>
      <vt:lpstr>Conclusion</vt:lpstr>
      <vt:lpstr>Future Work</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“Veggie Delights”</dc:title>
  <dc:creator>Hritik Kumar</dc:creator>
  <cp:lastModifiedBy>Hritik Kumar</cp:lastModifiedBy>
  <cp:revision>6</cp:revision>
  <dcterms:modified xsi:type="dcterms:W3CDTF">2024-01-22T17:24:20Z</dcterms:modified>
</cp:coreProperties>
</file>